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648" r:id="rId3"/>
  </p:sldMasterIdLst>
  <p:notesMasterIdLst>
    <p:notesMasterId r:id="rId21"/>
  </p:notesMasterIdLst>
  <p:sldIdLst>
    <p:sldId id="282" r:id="rId4"/>
    <p:sldId id="264" r:id="rId5"/>
    <p:sldId id="257" r:id="rId6"/>
    <p:sldId id="260" r:id="rId7"/>
    <p:sldId id="258" r:id="rId8"/>
    <p:sldId id="267" r:id="rId9"/>
    <p:sldId id="268" r:id="rId10"/>
    <p:sldId id="269" r:id="rId11"/>
    <p:sldId id="270" r:id="rId12"/>
    <p:sldId id="262" r:id="rId13"/>
    <p:sldId id="278" r:id="rId14"/>
    <p:sldId id="279" r:id="rId15"/>
    <p:sldId id="280" r:id="rId16"/>
    <p:sldId id="281" r:id="rId17"/>
    <p:sldId id="261" r:id="rId18"/>
    <p:sldId id="277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686755-3BA8-5930-4A9D-5817DD6B6434}" name="Sophie Pilley" initials="SP" userId="S::Sophie.Pilley@natcen.ac.uk::185f7499-18be-40d9-85ab-a87aacdbc1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72" autoAdjust="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064" y="-80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CD7CC-AF1C-4CAB-904F-F1DAF171BE8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1E28E5B-BE23-42BC-9B6B-906B420B70F1}">
      <dgm:prSet/>
      <dgm:spPr/>
      <dgm:t>
        <a:bodyPr/>
        <a:lstStyle/>
        <a:p>
          <a:pPr>
            <a:defRPr cap="all"/>
          </a:pPr>
          <a:r>
            <a:rPr lang="en-GB"/>
            <a:t>Understand what cognitive interviewing is.</a:t>
          </a:r>
          <a:endParaRPr lang="en-US"/>
        </a:p>
      </dgm:t>
    </dgm:pt>
    <dgm:pt modelId="{79E9FEC7-5C93-4C46-851A-547353D2B408}" type="parTrans" cxnId="{5AFA60E5-3E17-4E9E-BE59-E634B84C4BEC}">
      <dgm:prSet/>
      <dgm:spPr/>
      <dgm:t>
        <a:bodyPr/>
        <a:lstStyle/>
        <a:p>
          <a:endParaRPr lang="en-US"/>
        </a:p>
      </dgm:t>
    </dgm:pt>
    <dgm:pt modelId="{14F7EA7C-464F-42B4-BD3A-4E78268ECF90}" type="sibTrans" cxnId="{5AFA60E5-3E17-4E9E-BE59-E634B84C4BEC}">
      <dgm:prSet/>
      <dgm:spPr/>
      <dgm:t>
        <a:bodyPr/>
        <a:lstStyle/>
        <a:p>
          <a:endParaRPr lang="en-US"/>
        </a:p>
      </dgm:t>
    </dgm:pt>
    <dgm:pt modelId="{B0345B70-4103-4638-9634-7B1F96A73222}">
      <dgm:prSet/>
      <dgm:spPr/>
      <dgm:t>
        <a:bodyPr/>
        <a:lstStyle/>
        <a:p>
          <a:pPr>
            <a:defRPr cap="all"/>
          </a:pPr>
          <a:r>
            <a:rPr lang="en-GB"/>
            <a:t>Understand why you might use cognitive interviewing as a research method</a:t>
          </a:r>
          <a:endParaRPr lang="en-US"/>
        </a:p>
      </dgm:t>
    </dgm:pt>
    <dgm:pt modelId="{7397327F-70CA-4B4E-B849-8A610F83C793}" type="parTrans" cxnId="{7EBBCB27-D976-4DA3-9F2B-E3F27FD56699}">
      <dgm:prSet/>
      <dgm:spPr/>
      <dgm:t>
        <a:bodyPr/>
        <a:lstStyle/>
        <a:p>
          <a:endParaRPr lang="en-US"/>
        </a:p>
      </dgm:t>
    </dgm:pt>
    <dgm:pt modelId="{CB9D8747-C19C-4237-80C8-7B3B46B6FD99}" type="sibTrans" cxnId="{7EBBCB27-D976-4DA3-9F2B-E3F27FD56699}">
      <dgm:prSet/>
      <dgm:spPr/>
      <dgm:t>
        <a:bodyPr/>
        <a:lstStyle/>
        <a:p>
          <a:endParaRPr lang="en-US"/>
        </a:p>
      </dgm:t>
    </dgm:pt>
    <dgm:pt modelId="{3EB766F0-D039-4A2A-A8D1-13E2DA187D7C}">
      <dgm:prSet/>
      <dgm:spPr/>
      <dgm:t>
        <a:bodyPr/>
        <a:lstStyle/>
        <a:p>
          <a:pPr>
            <a:defRPr cap="all"/>
          </a:pPr>
          <a:r>
            <a:rPr lang="en-GB"/>
            <a:t>Learn about the theory which underpins cognitive interviewing</a:t>
          </a:r>
          <a:endParaRPr lang="en-US"/>
        </a:p>
      </dgm:t>
    </dgm:pt>
    <dgm:pt modelId="{85980BC6-0A1C-4C6F-95C5-881FEB73DF06}" type="parTrans" cxnId="{058677A3-9E21-4AB0-B11E-2BDC1A432A95}">
      <dgm:prSet/>
      <dgm:spPr/>
      <dgm:t>
        <a:bodyPr/>
        <a:lstStyle/>
        <a:p>
          <a:endParaRPr lang="en-US"/>
        </a:p>
      </dgm:t>
    </dgm:pt>
    <dgm:pt modelId="{B23DDA05-9E77-40CF-9213-64E65E50B932}" type="sibTrans" cxnId="{058677A3-9E21-4AB0-B11E-2BDC1A432A95}">
      <dgm:prSet/>
      <dgm:spPr/>
      <dgm:t>
        <a:bodyPr/>
        <a:lstStyle/>
        <a:p>
          <a:endParaRPr lang="en-US"/>
        </a:p>
      </dgm:t>
    </dgm:pt>
    <dgm:pt modelId="{64EEF2DE-D467-410E-9EC1-E2D6F262FCD7}" type="pres">
      <dgm:prSet presAssocID="{8D6CD7CC-AF1C-4CAB-904F-F1DAF171BE8D}" presName="root" presStyleCnt="0">
        <dgm:presLayoutVars>
          <dgm:dir/>
          <dgm:resizeHandles val="exact"/>
        </dgm:presLayoutVars>
      </dgm:prSet>
      <dgm:spPr/>
    </dgm:pt>
    <dgm:pt modelId="{5A135B81-A25A-4ECC-ABEF-EEDEEF81454F}" type="pres">
      <dgm:prSet presAssocID="{21E28E5B-BE23-42BC-9B6B-906B420B70F1}" presName="compNode" presStyleCnt="0"/>
      <dgm:spPr/>
    </dgm:pt>
    <dgm:pt modelId="{BA51A109-822E-4D0E-94FA-0D0A186609C5}" type="pres">
      <dgm:prSet presAssocID="{21E28E5B-BE23-42BC-9B6B-906B420B70F1}" presName="iconBgRect" presStyleLbl="bgShp" presStyleIdx="0" presStyleCnt="3"/>
      <dgm:spPr/>
    </dgm:pt>
    <dgm:pt modelId="{9594E544-7204-481C-A7FB-08B3634DCC71}" type="pres">
      <dgm:prSet presAssocID="{21E28E5B-BE23-42BC-9B6B-906B420B70F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285193D-8535-471A-8276-1A509513BAFC}" type="pres">
      <dgm:prSet presAssocID="{21E28E5B-BE23-42BC-9B6B-906B420B70F1}" presName="spaceRect" presStyleCnt="0"/>
      <dgm:spPr/>
    </dgm:pt>
    <dgm:pt modelId="{E8F6A0D8-D629-4BCA-BE73-15CD5F6E5062}" type="pres">
      <dgm:prSet presAssocID="{21E28E5B-BE23-42BC-9B6B-906B420B70F1}" presName="textRect" presStyleLbl="revTx" presStyleIdx="0" presStyleCnt="3">
        <dgm:presLayoutVars>
          <dgm:chMax val="1"/>
          <dgm:chPref val="1"/>
        </dgm:presLayoutVars>
      </dgm:prSet>
      <dgm:spPr/>
    </dgm:pt>
    <dgm:pt modelId="{15ABD0AA-78AA-445B-82F2-9AB92AED36C6}" type="pres">
      <dgm:prSet presAssocID="{14F7EA7C-464F-42B4-BD3A-4E78268ECF90}" presName="sibTrans" presStyleCnt="0"/>
      <dgm:spPr/>
    </dgm:pt>
    <dgm:pt modelId="{0828576B-22BF-4A97-940F-A7D5C2FEE5C9}" type="pres">
      <dgm:prSet presAssocID="{B0345B70-4103-4638-9634-7B1F96A73222}" presName="compNode" presStyleCnt="0"/>
      <dgm:spPr/>
    </dgm:pt>
    <dgm:pt modelId="{A3DAEE89-CC25-444D-9436-01ABBE54A48B}" type="pres">
      <dgm:prSet presAssocID="{B0345B70-4103-4638-9634-7B1F96A73222}" presName="iconBgRect" presStyleLbl="bgShp" presStyleIdx="1" presStyleCnt="3"/>
      <dgm:spPr/>
    </dgm:pt>
    <dgm:pt modelId="{5B747442-22EB-4CD4-92E8-3C695F917380}" type="pres">
      <dgm:prSet presAssocID="{B0345B70-4103-4638-9634-7B1F96A7322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35E33647-E75A-47E8-A6E0-94E03769D7C6}" type="pres">
      <dgm:prSet presAssocID="{B0345B70-4103-4638-9634-7B1F96A73222}" presName="spaceRect" presStyleCnt="0"/>
      <dgm:spPr/>
    </dgm:pt>
    <dgm:pt modelId="{C1864270-21E3-4D1F-8194-FF17C0C16BB1}" type="pres">
      <dgm:prSet presAssocID="{B0345B70-4103-4638-9634-7B1F96A73222}" presName="textRect" presStyleLbl="revTx" presStyleIdx="1" presStyleCnt="3">
        <dgm:presLayoutVars>
          <dgm:chMax val="1"/>
          <dgm:chPref val="1"/>
        </dgm:presLayoutVars>
      </dgm:prSet>
      <dgm:spPr/>
    </dgm:pt>
    <dgm:pt modelId="{B60A9305-9ED3-42DC-9FC0-E074227F9D6C}" type="pres">
      <dgm:prSet presAssocID="{CB9D8747-C19C-4237-80C8-7B3B46B6FD99}" presName="sibTrans" presStyleCnt="0"/>
      <dgm:spPr/>
    </dgm:pt>
    <dgm:pt modelId="{63F42DAE-F928-4FF6-9B6C-55E8C65C6AF6}" type="pres">
      <dgm:prSet presAssocID="{3EB766F0-D039-4A2A-A8D1-13E2DA187D7C}" presName="compNode" presStyleCnt="0"/>
      <dgm:spPr/>
    </dgm:pt>
    <dgm:pt modelId="{692C4A06-F929-49E3-AAF0-CA99D4E00605}" type="pres">
      <dgm:prSet presAssocID="{3EB766F0-D039-4A2A-A8D1-13E2DA187D7C}" presName="iconBgRect" presStyleLbl="bgShp" presStyleIdx="2" presStyleCnt="3"/>
      <dgm:spPr/>
    </dgm:pt>
    <dgm:pt modelId="{FE6CCA7A-27FB-426B-B330-A3DBABF2A794}" type="pres">
      <dgm:prSet presAssocID="{3EB766F0-D039-4A2A-A8D1-13E2DA187D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52664F9-9D6E-4CCE-AAFF-0E0EF101F667}" type="pres">
      <dgm:prSet presAssocID="{3EB766F0-D039-4A2A-A8D1-13E2DA187D7C}" presName="spaceRect" presStyleCnt="0"/>
      <dgm:spPr/>
    </dgm:pt>
    <dgm:pt modelId="{2CF82655-4C9F-46D9-B8BE-1ACFAE8B782C}" type="pres">
      <dgm:prSet presAssocID="{3EB766F0-D039-4A2A-A8D1-13E2DA187D7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2705913-B519-4761-BB29-A37C3F334133}" type="presOf" srcId="{B0345B70-4103-4638-9634-7B1F96A73222}" destId="{C1864270-21E3-4D1F-8194-FF17C0C16BB1}" srcOrd="0" destOrd="0" presId="urn:microsoft.com/office/officeart/2018/5/layout/IconCircleLabelList"/>
    <dgm:cxn modelId="{7EBBCB27-D976-4DA3-9F2B-E3F27FD56699}" srcId="{8D6CD7CC-AF1C-4CAB-904F-F1DAF171BE8D}" destId="{B0345B70-4103-4638-9634-7B1F96A73222}" srcOrd="1" destOrd="0" parTransId="{7397327F-70CA-4B4E-B849-8A610F83C793}" sibTransId="{CB9D8747-C19C-4237-80C8-7B3B46B6FD99}"/>
    <dgm:cxn modelId="{6A26DB2C-39E8-4DF1-8715-0CF8FF1BDF2F}" type="presOf" srcId="{3EB766F0-D039-4A2A-A8D1-13E2DA187D7C}" destId="{2CF82655-4C9F-46D9-B8BE-1ACFAE8B782C}" srcOrd="0" destOrd="0" presId="urn:microsoft.com/office/officeart/2018/5/layout/IconCircleLabelList"/>
    <dgm:cxn modelId="{058677A3-9E21-4AB0-B11E-2BDC1A432A95}" srcId="{8D6CD7CC-AF1C-4CAB-904F-F1DAF171BE8D}" destId="{3EB766F0-D039-4A2A-A8D1-13E2DA187D7C}" srcOrd="2" destOrd="0" parTransId="{85980BC6-0A1C-4C6F-95C5-881FEB73DF06}" sibTransId="{B23DDA05-9E77-40CF-9213-64E65E50B932}"/>
    <dgm:cxn modelId="{CB8D29B3-AE8C-4610-92A7-BCCA28FE1983}" type="presOf" srcId="{8D6CD7CC-AF1C-4CAB-904F-F1DAF171BE8D}" destId="{64EEF2DE-D467-410E-9EC1-E2D6F262FCD7}" srcOrd="0" destOrd="0" presId="urn:microsoft.com/office/officeart/2018/5/layout/IconCircleLabelList"/>
    <dgm:cxn modelId="{185CFAE0-D189-4F21-940B-CBCEC872D258}" type="presOf" srcId="{21E28E5B-BE23-42BC-9B6B-906B420B70F1}" destId="{E8F6A0D8-D629-4BCA-BE73-15CD5F6E5062}" srcOrd="0" destOrd="0" presId="urn:microsoft.com/office/officeart/2018/5/layout/IconCircleLabelList"/>
    <dgm:cxn modelId="{5AFA60E5-3E17-4E9E-BE59-E634B84C4BEC}" srcId="{8D6CD7CC-AF1C-4CAB-904F-F1DAF171BE8D}" destId="{21E28E5B-BE23-42BC-9B6B-906B420B70F1}" srcOrd="0" destOrd="0" parTransId="{79E9FEC7-5C93-4C46-851A-547353D2B408}" sibTransId="{14F7EA7C-464F-42B4-BD3A-4E78268ECF90}"/>
    <dgm:cxn modelId="{54017457-B6E1-45D0-8FC8-50CA8498966A}" type="presParOf" srcId="{64EEF2DE-D467-410E-9EC1-E2D6F262FCD7}" destId="{5A135B81-A25A-4ECC-ABEF-EEDEEF81454F}" srcOrd="0" destOrd="0" presId="urn:microsoft.com/office/officeart/2018/5/layout/IconCircleLabelList"/>
    <dgm:cxn modelId="{73534025-4840-49D7-96A5-9382ABDC5FF8}" type="presParOf" srcId="{5A135B81-A25A-4ECC-ABEF-EEDEEF81454F}" destId="{BA51A109-822E-4D0E-94FA-0D0A186609C5}" srcOrd="0" destOrd="0" presId="urn:microsoft.com/office/officeart/2018/5/layout/IconCircleLabelList"/>
    <dgm:cxn modelId="{7A9E986D-5416-45FA-B158-DFF2D80369E8}" type="presParOf" srcId="{5A135B81-A25A-4ECC-ABEF-EEDEEF81454F}" destId="{9594E544-7204-481C-A7FB-08B3634DCC71}" srcOrd="1" destOrd="0" presId="urn:microsoft.com/office/officeart/2018/5/layout/IconCircleLabelList"/>
    <dgm:cxn modelId="{13A06A48-1B43-4A8C-A99A-C815C8CA53B1}" type="presParOf" srcId="{5A135B81-A25A-4ECC-ABEF-EEDEEF81454F}" destId="{D285193D-8535-471A-8276-1A509513BAFC}" srcOrd="2" destOrd="0" presId="urn:microsoft.com/office/officeart/2018/5/layout/IconCircleLabelList"/>
    <dgm:cxn modelId="{474A7F24-0B2D-452A-BF13-E0DCE7D64E2D}" type="presParOf" srcId="{5A135B81-A25A-4ECC-ABEF-EEDEEF81454F}" destId="{E8F6A0D8-D629-4BCA-BE73-15CD5F6E5062}" srcOrd="3" destOrd="0" presId="urn:microsoft.com/office/officeart/2018/5/layout/IconCircleLabelList"/>
    <dgm:cxn modelId="{466FDDA7-7B4A-4DFC-ADAD-706E0C57A15C}" type="presParOf" srcId="{64EEF2DE-D467-410E-9EC1-E2D6F262FCD7}" destId="{15ABD0AA-78AA-445B-82F2-9AB92AED36C6}" srcOrd="1" destOrd="0" presId="urn:microsoft.com/office/officeart/2018/5/layout/IconCircleLabelList"/>
    <dgm:cxn modelId="{50553C49-2186-4559-8881-9E5256A6B62C}" type="presParOf" srcId="{64EEF2DE-D467-410E-9EC1-E2D6F262FCD7}" destId="{0828576B-22BF-4A97-940F-A7D5C2FEE5C9}" srcOrd="2" destOrd="0" presId="urn:microsoft.com/office/officeart/2018/5/layout/IconCircleLabelList"/>
    <dgm:cxn modelId="{6A7CAD6D-D4C2-4B02-9104-5B22248AF74F}" type="presParOf" srcId="{0828576B-22BF-4A97-940F-A7D5C2FEE5C9}" destId="{A3DAEE89-CC25-444D-9436-01ABBE54A48B}" srcOrd="0" destOrd="0" presId="urn:microsoft.com/office/officeart/2018/5/layout/IconCircleLabelList"/>
    <dgm:cxn modelId="{716D6647-0D0C-471B-B53D-C6E940207DDC}" type="presParOf" srcId="{0828576B-22BF-4A97-940F-A7D5C2FEE5C9}" destId="{5B747442-22EB-4CD4-92E8-3C695F917380}" srcOrd="1" destOrd="0" presId="urn:microsoft.com/office/officeart/2018/5/layout/IconCircleLabelList"/>
    <dgm:cxn modelId="{A44A6064-5F3B-4ADE-80A9-3F89B7242ED3}" type="presParOf" srcId="{0828576B-22BF-4A97-940F-A7D5C2FEE5C9}" destId="{35E33647-E75A-47E8-A6E0-94E03769D7C6}" srcOrd="2" destOrd="0" presId="urn:microsoft.com/office/officeart/2018/5/layout/IconCircleLabelList"/>
    <dgm:cxn modelId="{5B5D80B5-1CCE-44CA-B96C-08EF1375FA19}" type="presParOf" srcId="{0828576B-22BF-4A97-940F-A7D5C2FEE5C9}" destId="{C1864270-21E3-4D1F-8194-FF17C0C16BB1}" srcOrd="3" destOrd="0" presId="urn:microsoft.com/office/officeart/2018/5/layout/IconCircleLabelList"/>
    <dgm:cxn modelId="{F4ECDD99-285D-4795-93A4-5972E0703E6F}" type="presParOf" srcId="{64EEF2DE-D467-410E-9EC1-E2D6F262FCD7}" destId="{B60A9305-9ED3-42DC-9FC0-E074227F9D6C}" srcOrd="3" destOrd="0" presId="urn:microsoft.com/office/officeart/2018/5/layout/IconCircleLabelList"/>
    <dgm:cxn modelId="{A789BF1C-CB5C-477D-8489-BCD5A6BB9E6C}" type="presParOf" srcId="{64EEF2DE-D467-410E-9EC1-E2D6F262FCD7}" destId="{63F42DAE-F928-4FF6-9B6C-55E8C65C6AF6}" srcOrd="4" destOrd="0" presId="urn:microsoft.com/office/officeart/2018/5/layout/IconCircleLabelList"/>
    <dgm:cxn modelId="{CDC91229-52E0-4FCA-ADC6-DA205F2EFC84}" type="presParOf" srcId="{63F42DAE-F928-4FF6-9B6C-55E8C65C6AF6}" destId="{692C4A06-F929-49E3-AAF0-CA99D4E00605}" srcOrd="0" destOrd="0" presId="urn:microsoft.com/office/officeart/2018/5/layout/IconCircleLabelList"/>
    <dgm:cxn modelId="{CBEF3EEA-2035-441E-82B5-105A3EAD0013}" type="presParOf" srcId="{63F42DAE-F928-4FF6-9B6C-55E8C65C6AF6}" destId="{FE6CCA7A-27FB-426B-B330-A3DBABF2A794}" srcOrd="1" destOrd="0" presId="urn:microsoft.com/office/officeart/2018/5/layout/IconCircleLabelList"/>
    <dgm:cxn modelId="{7C736240-572C-4C71-8F4F-704C7398D932}" type="presParOf" srcId="{63F42DAE-F928-4FF6-9B6C-55E8C65C6AF6}" destId="{C52664F9-9D6E-4CCE-AAFF-0E0EF101F667}" srcOrd="2" destOrd="0" presId="urn:microsoft.com/office/officeart/2018/5/layout/IconCircleLabelList"/>
    <dgm:cxn modelId="{216A2BF1-EE5C-4BA4-B55D-70B3E7CF025E}" type="presParOf" srcId="{63F42DAE-F928-4FF6-9B6C-55E8C65C6AF6}" destId="{2CF82655-4C9F-46D9-B8BE-1ACFAE8B782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6C54CB-025A-4DDA-B7BA-B9A4E84CBB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8770C2-C635-46F6-8AD8-27DD1B33ACB9}">
      <dgm:prSet/>
      <dgm:spPr/>
      <dgm:t>
        <a:bodyPr/>
        <a:lstStyle/>
        <a:p>
          <a:r>
            <a:rPr lang="en-GB" b="1" dirty="0"/>
            <a:t>Cognitive Interviewing</a:t>
          </a:r>
          <a:r>
            <a:rPr lang="en-GB" dirty="0"/>
            <a:t> is:</a:t>
          </a:r>
          <a:endParaRPr lang="en-US" dirty="0"/>
        </a:p>
      </dgm:t>
    </dgm:pt>
    <dgm:pt modelId="{0A571B5F-42F0-495A-90C4-3890D4E780D3}" type="parTrans" cxnId="{E56066C1-2C51-40F0-8540-7435CF4B0EF8}">
      <dgm:prSet/>
      <dgm:spPr/>
      <dgm:t>
        <a:bodyPr/>
        <a:lstStyle/>
        <a:p>
          <a:endParaRPr lang="en-US"/>
        </a:p>
      </dgm:t>
    </dgm:pt>
    <dgm:pt modelId="{9D16C94E-6908-4E7A-9AE3-2925D6387E6C}" type="sibTrans" cxnId="{E56066C1-2C51-40F0-8540-7435CF4B0EF8}">
      <dgm:prSet/>
      <dgm:spPr/>
      <dgm:t>
        <a:bodyPr/>
        <a:lstStyle/>
        <a:p>
          <a:endParaRPr lang="en-US"/>
        </a:p>
      </dgm:t>
    </dgm:pt>
    <dgm:pt modelId="{DB306105-D029-46F1-9AFB-952DAF74CE7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GB" sz="2400" dirty="0"/>
            <a:t>A qualitative research method used to assess how individuals’ understand and perceive survey materials.</a:t>
          </a:r>
          <a:endParaRPr lang="en-US" sz="2400" dirty="0"/>
        </a:p>
      </dgm:t>
    </dgm:pt>
    <dgm:pt modelId="{35D5A7D4-EBE6-4235-BBDF-BF90F58B85DB}" type="parTrans" cxnId="{A23F0014-4410-4258-A70A-2F79EDCE63BD}">
      <dgm:prSet/>
      <dgm:spPr/>
      <dgm:t>
        <a:bodyPr/>
        <a:lstStyle/>
        <a:p>
          <a:endParaRPr lang="en-US"/>
        </a:p>
      </dgm:t>
    </dgm:pt>
    <dgm:pt modelId="{90F7F4AD-0BF1-4A0B-87A1-77E9ACF8C633}" type="sibTrans" cxnId="{A23F0014-4410-4258-A70A-2F79EDCE63BD}">
      <dgm:prSet/>
      <dgm:spPr/>
      <dgm:t>
        <a:bodyPr/>
        <a:lstStyle/>
        <a:p>
          <a:endParaRPr lang="en-US"/>
        </a:p>
      </dgm:t>
    </dgm:pt>
    <dgm:pt modelId="{E2D36A29-3A38-4B0D-B032-7A08DA45AB87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GB" sz="2400" dirty="0"/>
            <a:t>Traditionally used when pre-testing of surveys, but can be used in many other ways which we will cover within this resource.</a:t>
          </a:r>
          <a:endParaRPr lang="en-US" sz="2400" dirty="0"/>
        </a:p>
      </dgm:t>
    </dgm:pt>
    <dgm:pt modelId="{CD4AF658-7E94-4334-B82B-8C7CA0E605A6}" type="parTrans" cxnId="{9960169B-4F07-40FA-B762-C7EC17CEF1F7}">
      <dgm:prSet/>
      <dgm:spPr/>
      <dgm:t>
        <a:bodyPr/>
        <a:lstStyle/>
        <a:p>
          <a:endParaRPr lang="en-US"/>
        </a:p>
      </dgm:t>
    </dgm:pt>
    <dgm:pt modelId="{92D8008D-4952-4CE0-8EDF-4061621AFEE4}" type="sibTrans" cxnId="{9960169B-4F07-40FA-B762-C7EC17CEF1F7}">
      <dgm:prSet/>
      <dgm:spPr/>
      <dgm:t>
        <a:bodyPr/>
        <a:lstStyle/>
        <a:p>
          <a:endParaRPr lang="en-US"/>
        </a:p>
      </dgm:t>
    </dgm:pt>
    <dgm:pt modelId="{7D477DF2-A7C4-4275-BA2A-D47387185757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GB" sz="2400" dirty="0"/>
            <a:t>Routed in cognitive theory</a:t>
          </a:r>
          <a:endParaRPr lang="en-US" sz="2400" dirty="0"/>
        </a:p>
      </dgm:t>
    </dgm:pt>
    <dgm:pt modelId="{E36D7CF9-A026-407B-ADC2-18E001BF4478}" type="parTrans" cxnId="{79EB3D70-7BF4-4D17-9C15-C221DF2F6375}">
      <dgm:prSet/>
      <dgm:spPr/>
      <dgm:t>
        <a:bodyPr/>
        <a:lstStyle/>
        <a:p>
          <a:endParaRPr lang="en-GB"/>
        </a:p>
      </dgm:t>
    </dgm:pt>
    <dgm:pt modelId="{B3EF1C57-6820-4329-9458-B550F1A58C87}" type="sibTrans" cxnId="{79EB3D70-7BF4-4D17-9C15-C221DF2F6375}">
      <dgm:prSet/>
      <dgm:spPr/>
      <dgm:t>
        <a:bodyPr/>
        <a:lstStyle/>
        <a:p>
          <a:endParaRPr lang="en-GB"/>
        </a:p>
      </dgm:t>
    </dgm:pt>
    <dgm:pt modelId="{EAC89A4C-F438-43B8-B73A-BB2D6D1A3319}" type="pres">
      <dgm:prSet presAssocID="{6E6C54CB-025A-4DDA-B7BA-B9A4E84CBB32}" presName="linear" presStyleCnt="0">
        <dgm:presLayoutVars>
          <dgm:animLvl val="lvl"/>
          <dgm:resizeHandles val="exact"/>
        </dgm:presLayoutVars>
      </dgm:prSet>
      <dgm:spPr/>
    </dgm:pt>
    <dgm:pt modelId="{54DF47FB-B344-414F-BC2F-EF219333B505}" type="pres">
      <dgm:prSet presAssocID="{8D8770C2-C635-46F6-8AD8-27DD1B33ACB9}" presName="parentText" presStyleLbl="node1" presStyleIdx="0" presStyleCnt="1" custScaleY="52042" custLinFactNeighborX="-33" custLinFactNeighborY="-15170">
        <dgm:presLayoutVars>
          <dgm:chMax val="0"/>
          <dgm:bulletEnabled val="1"/>
        </dgm:presLayoutVars>
      </dgm:prSet>
      <dgm:spPr/>
    </dgm:pt>
    <dgm:pt modelId="{B65CDE6F-951E-4CC1-BE09-25447713786D}" type="pres">
      <dgm:prSet presAssocID="{8D8770C2-C635-46F6-8AD8-27DD1B33ACB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23F0014-4410-4258-A70A-2F79EDCE63BD}" srcId="{8D8770C2-C635-46F6-8AD8-27DD1B33ACB9}" destId="{DB306105-D029-46F1-9AFB-952DAF74CE70}" srcOrd="0" destOrd="0" parTransId="{35D5A7D4-EBE6-4235-BBDF-BF90F58B85DB}" sibTransId="{90F7F4AD-0BF1-4A0B-87A1-77E9ACF8C633}"/>
    <dgm:cxn modelId="{8B620C4E-D6A4-40E2-9F78-6E2AC2FCDBA8}" type="presOf" srcId="{6E6C54CB-025A-4DDA-B7BA-B9A4E84CBB32}" destId="{EAC89A4C-F438-43B8-B73A-BB2D6D1A3319}" srcOrd="0" destOrd="0" presId="urn:microsoft.com/office/officeart/2005/8/layout/vList2"/>
    <dgm:cxn modelId="{79EB3D70-7BF4-4D17-9C15-C221DF2F6375}" srcId="{8D8770C2-C635-46F6-8AD8-27DD1B33ACB9}" destId="{7D477DF2-A7C4-4275-BA2A-D47387185757}" srcOrd="1" destOrd="0" parTransId="{E36D7CF9-A026-407B-ADC2-18E001BF4478}" sibTransId="{B3EF1C57-6820-4329-9458-B550F1A58C87}"/>
    <dgm:cxn modelId="{A03CE479-8997-4A41-8A90-45ABC0BB3697}" type="presOf" srcId="{DB306105-D029-46F1-9AFB-952DAF74CE70}" destId="{B65CDE6F-951E-4CC1-BE09-25447713786D}" srcOrd="0" destOrd="0" presId="urn:microsoft.com/office/officeart/2005/8/layout/vList2"/>
    <dgm:cxn modelId="{9960169B-4F07-40FA-B762-C7EC17CEF1F7}" srcId="{8D8770C2-C635-46F6-8AD8-27DD1B33ACB9}" destId="{E2D36A29-3A38-4B0D-B032-7A08DA45AB87}" srcOrd="2" destOrd="0" parTransId="{CD4AF658-7E94-4334-B82B-8C7CA0E605A6}" sibTransId="{92D8008D-4952-4CE0-8EDF-4061621AFEE4}"/>
    <dgm:cxn modelId="{D76599B6-17B8-43C1-892E-806DA2D7E181}" type="presOf" srcId="{8D8770C2-C635-46F6-8AD8-27DD1B33ACB9}" destId="{54DF47FB-B344-414F-BC2F-EF219333B505}" srcOrd="0" destOrd="0" presId="urn:microsoft.com/office/officeart/2005/8/layout/vList2"/>
    <dgm:cxn modelId="{E56066C1-2C51-40F0-8540-7435CF4B0EF8}" srcId="{6E6C54CB-025A-4DDA-B7BA-B9A4E84CBB32}" destId="{8D8770C2-C635-46F6-8AD8-27DD1B33ACB9}" srcOrd="0" destOrd="0" parTransId="{0A571B5F-42F0-495A-90C4-3890D4E780D3}" sibTransId="{9D16C94E-6908-4E7A-9AE3-2925D6387E6C}"/>
    <dgm:cxn modelId="{845193D7-013C-4668-ABFF-59543C934A01}" type="presOf" srcId="{E2D36A29-3A38-4B0D-B032-7A08DA45AB87}" destId="{B65CDE6F-951E-4CC1-BE09-25447713786D}" srcOrd="0" destOrd="2" presId="urn:microsoft.com/office/officeart/2005/8/layout/vList2"/>
    <dgm:cxn modelId="{EA555EDF-0542-4452-B2E2-6356F9CF7153}" type="presOf" srcId="{7D477DF2-A7C4-4275-BA2A-D47387185757}" destId="{B65CDE6F-951E-4CC1-BE09-25447713786D}" srcOrd="0" destOrd="1" presId="urn:microsoft.com/office/officeart/2005/8/layout/vList2"/>
    <dgm:cxn modelId="{44A87B48-1344-4CCA-8CA6-9AC656BFDF61}" type="presParOf" srcId="{EAC89A4C-F438-43B8-B73A-BB2D6D1A3319}" destId="{54DF47FB-B344-414F-BC2F-EF219333B505}" srcOrd="0" destOrd="0" presId="urn:microsoft.com/office/officeart/2005/8/layout/vList2"/>
    <dgm:cxn modelId="{4405074C-68E8-4A45-AA6F-6071E2FECC71}" type="presParOf" srcId="{EAC89A4C-F438-43B8-B73A-BB2D6D1A3319}" destId="{B65CDE6F-951E-4CC1-BE09-25447713786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F6C78C-B375-41CD-B1A5-29E23EC6FCD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D032A3-04A1-4963-8453-A43BB6011218}">
      <dgm:prSet custT="1"/>
      <dgm:spPr/>
      <dgm:t>
        <a:bodyPr/>
        <a:lstStyle/>
        <a:p>
          <a:pPr algn="l"/>
          <a:r>
            <a:rPr lang="en-GB" sz="3600" dirty="0"/>
            <a:t>“</a:t>
          </a:r>
          <a:r>
            <a:rPr lang="en-GB" sz="3600" i="1" dirty="0"/>
            <a:t>Cognitive interviewing is the practice of administering a survey questionnaire while collecting additional verbal information about the survey responses; this additional information is used to evaluate the quality of the response or to help determine whether the question is generating the sort of information that its author intends”</a:t>
          </a:r>
        </a:p>
        <a:p>
          <a:pPr algn="r"/>
          <a:r>
            <a:rPr lang="en-GB" sz="3200" i="0" dirty="0"/>
            <a:t>Beatty (2004)</a:t>
          </a:r>
          <a:endParaRPr lang="en-US" sz="3200" i="0" dirty="0"/>
        </a:p>
      </dgm:t>
    </dgm:pt>
    <dgm:pt modelId="{BC321902-C7A6-4C3A-9A31-8B31234E7E81}" type="parTrans" cxnId="{88C44607-7483-4105-A422-48C085A37C76}">
      <dgm:prSet/>
      <dgm:spPr/>
      <dgm:t>
        <a:bodyPr/>
        <a:lstStyle/>
        <a:p>
          <a:endParaRPr lang="en-US"/>
        </a:p>
      </dgm:t>
    </dgm:pt>
    <dgm:pt modelId="{27ED4790-FCBC-4B99-B6D8-AB1BBE6246DF}" type="sibTrans" cxnId="{88C44607-7483-4105-A422-48C085A37C76}">
      <dgm:prSet/>
      <dgm:spPr/>
      <dgm:t>
        <a:bodyPr/>
        <a:lstStyle/>
        <a:p>
          <a:endParaRPr lang="en-US"/>
        </a:p>
      </dgm:t>
    </dgm:pt>
    <dgm:pt modelId="{6C3A7640-8BFB-443F-B808-CD7ED05AEAA3}" type="pres">
      <dgm:prSet presAssocID="{94F6C78C-B375-41CD-B1A5-29E23EC6FC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315AEC-D430-4380-B97F-7BFADB9ADDDC}" type="pres">
      <dgm:prSet presAssocID="{38D032A3-04A1-4963-8453-A43BB6011218}" presName="hierRoot1" presStyleCnt="0"/>
      <dgm:spPr/>
    </dgm:pt>
    <dgm:pt modelId="{70F319BA-E58C-4EBF-B2D9-4F3E49DDCBDC}" type="pres">
      <dgm:prSet presAssocID="{38D032A3-04A1-4963-8453-A43BB6011218}" presName="composite" presStyleCnt="0"/>
      <dgm:spPr/>
    </dgm:pt>
    <dgm:pt modelId="{FB909A1E-7813-4415-B7D3-B3D01E3ACCCD}" type="pres">
      <dgm:prSet presAssocID="{38D032A3-04A1-4963-8453-A43BB6011218}" presName="background" presStyleLbl="node0" presStyleIdx="0" presStyleCnt="1"/>
      <dgm:spPr/>
    </dgm:pt>
    <dgm:pt modelId="{E31A9DDD-8E99-430B-B3E8-FF48E48E0436}" type="pres">
      <dgm:prSet presAssocID="{38D032A3-04A1-4963-8453-A43BB6011218}" presName="text" presStyleLbl="fgAcc0" presStyleIdx="0" presStyleCnt="1" custScaleX="566059" custScaleY="428927" custLinFactNeighborX="-18700">
        <dgm:presLayoutVars>
          <dgm:chPref val="3"/>
        </dgm:presLayoutVars>
      </dgm:prSet>
      <dgm:spPr/>
    </dgm:pt>
    <dgm:pt modelId="{6F8DD000-464C-4A31-847D-4013E3689BF4}" type="pres">
      <dgm:prSet presAssocID="{38D032A3-04A1-4963-8453-A43BB6011218}" presName="hierChild2" presStyleCnt="0"/>
      <dgm:spPr/>
    </dgm:pt>
  </dgm:ptLst>
  <dgm:cxnLst>
    <dgm:cxn modelId="{88C44607-7483-4105-A422-48C085A37C76}" srcId="{94F6C78C-B375-41CD-B1A5-29E23EC6FCDE}" destId="{38D032A3-04A1-4963-8453-A43BB6011218}" srcOrd="0" destOrd="0" parTransId="{BC321902-C7A6-4C3A-9A31-8B31234E7E81}" sibTransId="{27ED4790-FCBC-4B99-B6D8-AB1BBE6246DF}"/>
    <dgm:cxn modelId="{71A14A14-E72E-4014-9CF1-B6D82D64F6F5}" type="presOf" srcId="{38D032A3-04A1-4963-8453-A43BB6011218}" destId="{E31A9DDD-8E99-430B-B3E8-FF48E48E0436}" srcOrd="0" destOrd="0" presId="urn:microsoft.com/office/officeart/2005/8/layout/hierarchy1"/>
    <dgm:cxn modelId="{87D8DA57-1391-4BC6-AB99-88FA3BCDC4E5}" type="presOf" srcId="{94F6C78C-B375-41CD-B1A5-29E23EC6FCDE}" destId="{6C3A7640-8BFB-443F-B808-CD7ED05AEAA3}" srcOrd="0" destOrd="0" presId="urn:microsoft.com/office/officeart/2005/8/layout/hierarchy1"/>
    <dgm:cxn modelId="{C9762A17-5DA7-4A80-A764-E3AF28C6F4B5}" type="presParOf" srcId="{6C3A7640-8BFB-443F-B808-CD7ED05AEAA3}" destId="{36315AEC-D430-4380-B97F-7BFADB9ADDDC}" srcOrd="0" destOrd="0" presId="urn:microsoft.com/office/officeart/2005/8/layout/hierarchy1"/>
    <dgm:cxn modelId="{4601467D-212D-4DE8-B023-EB3D6D6B7FE4}" type="presParOf" srcId="{36315AEC-D430-4380-B97F-7BFADB9ADDDC}" destId="{70F319BA-E58C-4EBF-B2D9-4F3E49DDCBDC}" srcOrd="0" destOrd="0" presId="urn:microsoft.com/office/officeart/2005/8/layout/hierarchy1"/>
    <dgm:cxn modelId="{8C2D8B5A-B225-4949-9552-2D9EAFA8C8C8}" type="presParOf" srcId="{70F319BA-E58C-4EBF-B2D9-4F3E49DDCBDC}" destId="{FB909A1E-7813-4415-B7D3-B3D01E3ACCCD}" srcOrd="0" destOrd="0" presId="urn:microsoft.com/office/officeart/2005/8/layout/hierarchy1"/>
    <dgm:cxn modelId="{6455174E-7D8A-4FCF-9E21-748FD20C0853}" type="presParOf" srcId="{70F319BA-E58C-4EBF-B2D9-4F3E49DDCBDC}" destId="{E31A9DDD-8E99-430B-B3E8-FF48E48E0436}" srcOrd="1" destOrd="0" presId="urn:microsoft.com/office/officeart/2005/8/layout/hierarchy1"/>
    <dgm:cxn modelId="{320F24CE-AA53-4F97-8B02-779CE16DED11}" type="presParOf" srcId="{36315AEC-D430-4380-B97F-7BFADB9ADDDC}" destId="{6F8DD000-464C-4A31-847D-4013E3689B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C7B0C0-D2AC-401F-9DE3-9BA7F5294C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CC5BB7-74A0-432E-AD99-0C00F3960F3B}">
      <dgm:prSet phldrT="[Text]"/>
      <dgm:spPr/>
      <dgm:t>
        <a:bodyPr/>
        <a:lstStyle/>
        <a:p>
          <a:r>
            <a:rPr lang="en-GB" dirty="0"/>
            <a:t>Valid</a:t>
          </a:r>
        </a:p>
      </dgm:t>
    </dgm:pt>
    <dgm:pt modelId="{9483E732-92B1-4853-8785-3FFA2FFC997F}" type="parTrans" cxnId="{753E6965-3371-4EE1-80B8-DA22A346629F}">
      <dgm:prSet/>
      <dgm:spPr/>
      <dgm:t>
        <a:bodyPr/>
        <a:lstStyle/>
        <a:p>
          <a:endParaRPr lang="en-GB"/>
        </a:p>
      </dgm:t>
    </dgm:pt>
    <dgm:pt modelId="{18252220-122D-4B18-8627-E44262D3406F}" type="sibTrans" cxnId="{753E6965-3371-4EE1-80B8-DA22A346629F}">
      <dgm:prSet/>
      <dgm:spPr/>
      <dgm:t>
        <a:bodyPr/>
        <a:lstStyle/>
        <a:p>
          <a:endParaRPr lang="en-GB"/>
        </a:p>
      </dgm:t>
    </dgm:pt>
    <dgm:pt modelId="{DFB856A4-72A6-4F38-BE02-450AA2D748FD}">
      <dgm:prSet phldrT="[Text]" custT="1"/>
      <dgm:spPr/>
      <dgm:t>
        <a:bodyPr/>
        <a:lstStyle/>
        <a:p>
          <a:pPr>
            <a:buNone/>
          </a:pPr>
          <a:endParaRPr lang="en-GB" sz="2000" dirty="0"/>
        </a:p>
      </dgm:t>
    </dgm:pt>
    <dgm:pt modelId="{F4F85F93-5698-4460-9C59-5843128199B2}" type="parTrans" cxnId="{7B141550-D0C3-4090-8236-4AE9FAEB1C47}">
      <dgm:prSet/>
      <dgm:spPr/>
      <dgm:t>
        <a:bodyPr/>
        <a:lstStyle/>
        <a:p>
          <a:endParaRPr lang="en-GB"/>
        </a:p>
      </dgm:t>
    </dgm:pt>
    <dgm:pt modelId="{E12A8DBB-9415-4CD6-8D1E-BFCED8B9FBFC}" type="sibTrans" cxnId="{7B141550-D0C3-4090-8236-4AE9FAEB1C47}">
      <dgm:prSet/>
      <dgm:spPr/>
      <dgm:t>
        <a:bodyPr/>
        <a:lstStyle/>
        <a:p>
          <a:endParaRPr lang="en-GB"/>
        </a:p>
      </dgm:t>
    </dgm:pt>
    <dgm:pt modelId="{FEF05E3D-A43A-4FDB-A57D-CF298989241E}">
      <dgm:prSet phldrT="[Text]"/>
      <dgm:spPr/>
      <dgm:t>
        <a:bodyPr/>
        <a:lstStyle/>
        <a:p>
          <a:r>
            <a:rPr lang="en-GB" dirty="0"/>
            <a:t>Reliable	</a:t>
          </a:r>
        </a:p>
      </dgm:t>
    </dgm:pt>
    <dgm:pt modelId="{0E6E08F1-74BA-4A16-932D-468B8DDBF793}" type="parTrans" cxnId="{455CCF1F-B54F-493B-8940-A6249AF59DCF}">
      <dgm:prSet/>
      <dgm:spPr/>
      <dgm:t>
        <a:bodyPr/>
        <a:lstStyle/>
        <a:p>
          <a:endParaRPr lang="en-GB"/>
        </a:p>
      </dgm:t>
    </dgm:pt>
    <dgm:pt modelId="{78E2BD5E-EA0A-4653-A7EF-561BBB7C147D}" type="sibTrans" cxnId="{455CCF1F-B54F-493B-8940-A6249AF59DCF}">
      <dgm:prSet/>
      <dgm:spPr/>
      <dgm:t>
        <a:bodyPr/>
        <a:lstStyle/>
        <a:p>
          <a:endParaRPr lang="en-GB"/>
        </a:p>
      </dgm:t>
    </dgm:pt>
    <dgm:pt modelId="{69E62045-153B-4B07-92ED-403D4C0472A6}">
      <dgm:prSet phldrT="[Text]" phldr="1"/>
      <dgm:spPr/>
      <dgm:t>
        <a:bodyPr/>
        <a:lstStyle/>
        <a:p>
          <a:pPr>
            <a:buNone/>
          </a:pPr>
          <a:endParaRPr lang="en-GB" dirty="0"/>
        </a:p>
      </dgm:t>
    </dgm:pt>
    <dgm:pt modelId="{3D431B14-64C9-4C64-8037-43306FFA4C29}" type="parTrans" cxnId="{28F723D6-F57A-424E-B6BF-8335524C4D77}">
      <dgm:prSet/>
      <dgm:spPr/>
      <dgm:t>
        <a:bodyPr/>
        <a:lstStyle/>
        <a:p>
          <a:endParaRPr lang="en-GB"/>
        </a:p>
      </dgm:t>
    </dgm:pt>
    <dgm:pt modelId="{E8E7F7B3-93C0-4ACA-8B7C-D48DD795A688}" type="sibTrans" cxnId="{28F723D6-F57A-424E-B6BF-8335524C4D77}">
      <dgm:prSet/>
      <dgm:spPr/>
      <dgm:t>
        <a:bodyPr/>
        <a:lstStyle/>
        <a:p>
          <a:endParaRPr lang="en-GB"/>
        </a:p>
      </dgm:t>
    </dgm:pt>
    <dgm:pt modelId="{C05A3B2A-26AE-4B6B-B873-82F74D3F47F1}">
      <dgm:prSet phldrT="[Text]" phldr="1"/>
      <dgm:spPr/>
      <dgm:t>
        <a:bodyPr/>
        <a:lstStyle/>
        <a:p>
          <a:endParaRPr lang="en-GB"/>
        </a:p>
      </dgm:t>
    </dgm:pt>
    <dgm:pt modelId="{504F860E-04F3-4CF5-90D4-5D99C343EAB6}" type="parTrans" cxnId="{1DCAC0A4-E2B2-488D-BD68-3FBEB794DF19}">
      <dgm:prSet/>
      <dgm:spPr/>
      <dgm:t>
        <a:bodyPr/>
        <a:lstStyle/>
        <a:p>
          <a:endParaRPr lang="en-GB"/>
        </a:p>
      </dgm:t>
    </dgm:pt>
    <dgm:pt modelId="{8F2E6462-E4DA-4547-9188-0083F1A545B4}" type="sibTrans" cxnId="{1DCAC0A4-E2B2-488D-BD68-3FBEB794DF19}">
      <dgm:prSet/>
      <dgm:spPr/>
      <dgm:t>
        <a:bodyPr/>
        <a:lstStyle/>
        <a:p>
          <a:endParaRPr lang="en-GB"/>
        </a:p>
      </dgm:t>
    </dgm:pt>
    <dgm:pt modelId="{D707D7FE-F831-4D28-9AB9-AEC8DFC39E1A}">
      <dgm:prSet phldrT="[Text]"/>
      <dgm:spPr/>
      <dgm:t>
        <a:bodyPr/>
        <a:lstStyle/>
        <a:p>
          <a:r>
            <a:rPr lang="en-GB" dirty="0"/>
            <a:t>Sensitive</a:t>
          </a:r>
        </a:p>
      </dgm:t>
    </dgm:pt>
    <dgm:pt modelId="{941E05D0-F93E-4463-A096-DE6B48D25387}" type="parTrans" cxnId="{6DC996FF-D384-4B63-9F9D-0E4D0C6E8A53}">
      <dgm:prSet/>
      <dgm:spPr/>
      <dgm:t>
        <a:bodyPr/>
        <a:lstStyle/>
        <a:p>
          <a:endParaRPr lang="en-GB"/>
        </a:p>
      </dgm:t>
    </dgm:pt>
    <dgm:pt modelId="{9CC630EF-C4B9-4DFB-85B0-89DE8A9A6AD8}" type="sibTrans" cxnId="{6DC996FF-D384-4B63-9F9D-0E4D0C6E8A53}">
      <dgm:prSet/>
      <dgm:spPr/>
      <dgm:t>
        <a:bodyPr/>
        <a:lstStyle/>
        <a:p>
          <a:endParaRPr lang="en-GB"/>
        </a:p>
      </dgm:t>
    </dgm:pt>
    <dgm:pt modelId="{5D3B43B9-083D-451B-91C6-3B927BC1018E}">
      <dgm:prSet phldrT="[Text]" phldr="1"/>
      <dgm:spPr/>
      <dgm:t>
        <a:bodyPr/>
        <a:lstStyle/>
        <a:p>
          <a:endParaRPr lang="en-GB"/>
        </a:p>
      </dgm:t>
    </dgm:pt>
    <dgm:pt modelId="{36A35D75-C3CD-44A5-926D-1920DFAD44F6}" type="parTrans" cxnId="{7714DDD3-4141-458B-B5C8-A4479E474271}">
      <dgm:prSet/>
      <dgm:spPr/>
      <dgm:t>
        <a:bodyPr/>
        <a:lstStyle/>
        <a:p>
          <a:endParaRPr lang="en-GB"/>
        </a:p>
      </dgm:t>
    </dgm:pt>
    <dgm:pt modelId="{49D1FBFD-A4C5-4404-8EEE-D9F5C1115CB6}" type="sibTrans" cxnId="{7714DDD3-4141-458B-B5C8-A4479E474271}">
      <dgm:prSet/>
      <dgm:spPr/>
      <dgm:t>
        <a:bodyPr/>
        <a:lstStyle/>
        <a:p>
          <a:endParaRPr lang="en-GB"/>
        </a:p>
      </dgm:t>
    </dgm:pt>
    <dgm:pt modelId="{35611998-39F2-48AD-98B4-B43387E70B91}">
      <dgm:prSet phldrT="[Text]" phldr="1"/>
      <dgm:spPr/>
      <dgm:t>
        <a:bodyPr/>
        <a:lstStyle/>
        <a:p>
          <a:endParaRPr lang="en-GB"/>
        </a:p>
      </dgm:t>
    </dgm:pt>
    <dgm:pt modelId="{D2202656-7BFA-4CEB-B58B-6C3C44341E11}" type="parTrans" cxnId="{71AB5D5D-2422-4182-BA14-11DD6BDA5F72}">
      <dgm:prSet/>
      <dgm:spPr/>
      <dgm:t>
        <a:bodyPr/>
        <a:lstStyle/>
        <a:p>
          <a:endParaRPr lang="en-GB"/>
        </a:p>
      </dgm:t>
    </dgm:pt>
    <dgm:pt modelId="{809B8535-CB4A-48A5-B055-5CBEDECB02FC}" type="sibTrans" cxnId="{71AB5D5D-2422-4182-BA14-11DD6BDA5F72}">
      <dgm:prSet/>
      <dgm:spPr/>
      <dgm:t>
        <a:bodyPr/>
        <a:lstStyle/>
        <a:p>
          <a:endParaRPr lang="en-GB"/>
        </a:p>
      </dgm:t>
    </dgm:pt>
    <dgm:pt modelId="{BB33A924-008C-4384-B772-CCCBE9115726}">
      <dgm:prSet/>
      <dgm:spPr/>
      <dgm:t>
        <a:bodyPr/>
        <a:lstStyle/>
        <a:p>
          <a:r>
            <a:rPr lang="en-GB" dirty="0"/>
            <a:t>Unbiased</a:t>
          </a:r>
        </a:p>
      </dgm:t>
    </dgm:pt>
    <dgm:pt modelId="{FE439D4C-829C-4ACF-B7DB-B8A84E97C5D3}" type="parTrans" cxnId="{EF5F85B9-446F-464B-B60C-00394EB4D0CB}">
      <dgm:prSet/>
      <dgm:spPr/>
      <dgm:t>
        <a:bodyPr/>
        <a:lstStyle/>
        <a:p>
          <a:endParaRPr lang="en-GB"/>
        </a:p>
      </dgm:t>
    </dgm:pt>
    <dgm:pt modelId="{FCEDF294-D028-4B0D-B87A-8717FEF08C1D}" type="sibTrans" cxnId="{EF5F85B9-446F-464B-B60C-00394EB4D0CB}">
      <dgm:prSet/>
      <dgm:spPr/>
      <dgm:t>
        <a:bodyPr/>
        <a:lstStyle/>
        <a:p>
          <a:endParaRPr lang="en-GB"/>
        </a:p>
      </dgm:t>
    </dgm:pt>
    <dgm:pt modelId="{99B35EC9-D762-41AC-8F88-61793B0C70F8}">
      <dgm:prSet/>
      <dgm:spPr/>
      <dgm:t>
        <a:bodyPr/>
        <a:lstStyle/>
        <a:p>
          <a:r>
            <a:rPr lang="en-GB" dirty="0"/>
            <a:t>Complete</a:t>
          </a:r>
        </a:p>
      </dgm:t>
    </dgm:pt>
    <dgm:pt modelId="{444B7308-48E2-4171-8D64-D5D19ACB5D83}" type="parTrans" cxnId="{DEA92811-861C-4C7C-A033-530F1A682425}">
      <dgm:prSet/>
      <dgm:spPr/>
      <dgm:t>
        <a:bodyPr/>
        <a:lstStyle/>
        <a:p>
          <a:endParaRPr lang="en-GB"/>
        </a:p>
      </dgm:t>
    </dgm:pt>
    <dgm:pt modelId="{60FF0668-B2A7-4C2B-845D-E7A201A44F09}" type="sibTrans" cxnId="{DEA92811-861C-4C7C-A033-530F1A682425}">
      <dgm:prSet/>
      <dgm:spPr/>
      <dgm:t>
        <a:bodyPr/>
        <a:lstStyle/>
        <a:p>
          <a:endParaRPr lang="en-GB"/>
        </a:p>
      </dgm:t>
    </dgm:pt>
    <dgm:pt modelId="{3859B8FC-0188-4EE9-B236-7ABF524D393B}" type="pres">
      <dgm:prSet presAssocID="{F4C7B0C0-D2AC-401F-9DE3-9BA7F5294C4B}" presName="Name0" presStyleCnt="0">
        <dgm:presLayoutVars>
          <dgm:dir/>
          <dgm:animLvl val="lvl"/>
          <dgm:resizeHandles val="exact"/>
        </dgm:presLayoutVars>
      </dgm:prSet>
      <dgm:spPr/>
    </dgm:pt>
    <dgm:pt modelId="{004E2679-21A4-49B1-BB12-1F3ED14835BD}" type="pres">
      <dgm:prSet presAssocID="{78CC5BB7-74A0-432E-AD99-0C00F3960F3B}" presName="composite" presStyleCnt="0"/>
      <dgm:spPr/>
    </dgm:pt>
    <dgm:pt modelId="{0553D4ED-BDBD-4D3B-A9AF-8A4199CECDAA}" type="pres">
      <dgm:prSet presAssocID="{78CC5BB7-74A0-432E-AD99-0C00F3960F3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50A6C7C3-E8F4-42D2-BD55-4EC6CB839663}" type="pres">
      <dgm:prSet presAssocID="{78CC5BB7-74A0-432E-AD99-0C00F3960F3B}" presName="desTx" presStyleLbl="alignAccFollowNode1" presStyleIdx="0" presStyleCnt="5">
        <dgm:presLayoutVars>
          <dgm:bulletEnabled val="1"/>
        </dgm:presLayoutVars>
      </dgm:prSet>
      <dgm:spPr/>
    </dgm:pt>
    <dgm:pt modelId="{ED280B5B-59C4-48C2-80C1-37D8B66C529F}" type="pres">
      <dgm:prSet presAssocID="{18252220-122D-4B18-8627-E44262D3406F}" presName="space" presStyleCnt="0"/>
      <dgm:spPr/>
    </dgm:pt>
    <dgm:pt modelId="{F956BFE3-BA73-4B33-908E-36D69CF69E9B}" type="pres">
      <dgm:prSet presAssocID="{FEF05E3D-A43A-4FDB-A57D-CF298989241E}" presName="composite" presStyleCnt="0"/>
      <dgm:spPr/>
    </dgm:pt>
    <dgm:pt modelId="{F0274CB4-D8D3-42AD-AFAA-2E3B018C3CAE}" type="pres">
      <dgm:prSet presAssocID="{FEF05E3D-A43A-4FDB-A57D-CF298989241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40EB2DE-F467-4307-BAD3-083C63EF074E}" type="pres">
      <dgm:prSet presAssocID="{FEF05E3D-A43A-4FDB-A57D-CF298989241E}" presName="desTx" presStyleLbl="alignAccFollowNode1" presStyleIdx="1" presStyleCnt="5">
        <dgm:presLayoutVars>
          <dgm:bulletEnabled val="1"/>
        </dgm:presLayoutVars>
      </dgm:prSet>
      <dgm:spPr/>
    </dgm:pt>
    <dgm:pt modelId="{1CCDD9D2-7991-49E0-8874-F30158396A24}" type="pres">
      <dgm:prSet presAssocID="{78E2BD5E-EA0A-4653-A7EF-561BBB7C147D}" presName="space" presStyleCnt="0"/>
      <dgm:spPr/>
    </dgm:pt>
    <dgm:pt modelId="{89CFB3B7-8874-4EF8-8B29-A44624118AEA}" type="pres">
      <dgm:prSet presAssocID="{D707D7FE-F831-4D28-9AB9-AEC8DFC39E1A}" presName="composite" presStyleCnt="0"/>
      <dgm:spPr/>
    </dgm:pt>
    <dgm:pt modelId="{CDDC103F-7804-4CEA-8903-35F2EEF82301}" type="pres">
      <dgm:prSet presAssocID="{D707D7FE-F831-4D28-9AB9-AEC8DFC39E1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3726310-9C55-439D-BD2F-D09967E74FCC}" type="pres">
      <dgm:prSet presAssocID="{D707D7FE-F831-4D28-9AB9-AEC8DFC39E1A}" presName="desTx" presStyleLbl="alignAccFollowNode1" presStyleIdx="2" presStyleCnt="5">
        <dgm:presLayoutVars>
          <dgm:bulletEnabled val="1"/>
        </dgm:presLayoutVars>
      </dgm:prSet>
      <dgm:spPr/>
    </dgm:pt>
    <dgm:pt modelId="{DA8D64CF-1473-4D43-9689-5800141C5016}" type="pres">
      <dgm:prSet presAssocID="{9CC630EF-C4B9-4DFB-85B0-89DE8A9A6AD8}" presName="space" presStyleCnt="0"/>
      <dgm:spPr/>
    </dgm:pt>
    <dgm:pt modelId="{84A68F0D-398A-4D5F-BB9B-5E5A563A3877}" type="pres">
      <dgm:prSet presAssocID="{BB33A924-008C-4384-B772-CCCBE9115726}" presName="composite" presStyleCnt="0"/>
      <dgm:spPr/>
    </dgm:pt>
    <dgm:pt modelId="{804A4A65-2F8F-4FC8-B284-AACDF888D8C4}" type="pres">
      <dgm:prSet presAssocID="{BB33A924-008C-4384-B772-CCCBE9115726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5A3F0888-91C2-43F9-A30D-4DC020FEDD21}" type="pres">
      <dgm:prSet presAssocID="{BB33A924-008C-4384-B772-CCCBE9115726}" presName="desTx" presStyleLbl="alignAccFollowNode1" presStyleIdx="3" presStyleCnt="5">
        <dgm:presLayoutVars>
          <dgm:bulletEnabled val="1"/>
        </dgm:presLayoutVars>
      </dgm:prSet>
      <dgm:spPr/>
    </dgm:pt>
    <dgm:pt modelId="{D6784CAB-4894-428B-AB77-AE06AEEDFD7B}" type="pres">
      <dgm:prSet presAssocID="{FCEDF294-D028-4B0D-B87A-8717FEF08C1D}" presName="space" presStyleCnt="0"/>
      <dgm:spPr/>
    </dgm:pt>
    <dgm:pt modelId="{CB4855B2-AC2C-4C98-9EA6-08F0C5D53FE8}" type="pres">
      <dgm:prSet presAssocID="{99B35EC9-D762-41AC-8F88-61793B0C70F8}" presName="composite" presStyleCnt="0"/>
      <dgm:spPr/>
    </dgm:pt>
    <dgm:pt modelId="{962BA96C-D945-4EB2-9251-15F1A0C495AF}" type="pres">
      <dgm:prSet presAssocID="{99B35EC9-D762-41AC-8F88-61793B0C70F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D6632C9E-B23A-4417-9626-2A7E0A8265A9}" type="pres">
      <dgm:prSet presAssocID="{99B35EC9-D762-41AC-8F88-61793B0C70F8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1F0320C-963A-4C99-8C7E-FF27B6381093}" type="presOf" srcId="{FEF05E3D-A43A-4FDB-A57D-CF298989241E}" destId="{F0274CB4-D8D3-42AD-AFAA-2E3B018C3CAE}" srcOrd="0" destOrd="0" presId="urn:microsoft.com/office/officeart/2005/8/layout/hList1"/>
    <dgm:cxn modelId="{DEA92811-861C-4C7C-A033-530F1A682425}" srcId="{F4C7B0C0-D2AC-401F-9DE3-9BA7F5294C4B}" destId="{99B35EC9-D762-41AC-8F88-61793B0C70F8}" srcOrd="4" destOrd="0" parTransId="{444B7308-48E2-4171-8D64-D5D19ACB5D83}" sibTransId="{60FF0668-B2A7-4C2B-845D-E7A201A44F09}"/>
    <dgm:cxn modelId="{455CCF1F-B54F-493B-8940-A6249AF59DCF}" srcId="{F4C7B0C0-D2AC-401F-9DE3-9BA7F5294C4B}" destId="{FEF05E3D-A43A-4FDB-A57D-CF298989241E}" srcOrd="1" destOrd="0" parTransId="{0E6E08F1-74BA-4A16-932D-468B8DDBF793}" sibTransId="{78E2BD5E-EA0A-4653-A7EF-561BBB7C147D}"/>
    <dgm:cxn modelId="{71AB5D5D-2422-4182-BA14-11DD6BDA5F72}" srcId="{D707D7FE-F831-4D28-9AB9-AEC8DFC39E1A}" destId="{35611998-39F2-48AD-98B4-B43387E70B91}" srcOrd="1" destOrd="0" parTransId="{D2202656-7BFA-4CEB-B58B-6C3C44341E11}" sibTransId="{809B8535-CB4A-48A5-B055-5CBEDECB02FC}"/>
    <dgm:cxn modelId="{753E6965-3371-4EE1-80B8-DA22A346629F}" srcId="{F4C7B0C0-D2AC-401F-9DE3-9BA7F5294C4B}" destId="{78CC5BB7-74A0-432E-AD99-0C00F3960F3B}" srcOrd="0" destOrd="0" parTransId="{9483E732-92B1-4853-8785-3FFA2FFC997F}" sibTransId="{18252220-122D-4B18-8627-E44262D3406F}"/>
    <dgm:cxn modelId="{A7D7EB69-C1D7-4BF1-BD66-24C25CF4811B}" type="presOf" srcId="{35611998-39F2-48AD-98B4-B43387E70B91}" destId="{33726310-9C55-439D-BD2F-D09967E74FCC}" srcOrd="0" destOrd="1" presId="urn:microsoft.com/office/officeart/2005/8/layout/hList1"/>
    <dgm:cxn modelId="{7B141550-D0C3-4090-8236-4AE9FAEB1C47}" srcId="{78CC5BB7-74A0-432E-AD99-0C00F3960F3B}" destId="{DFB856A4-72A6-4F38-BE02-450AA2D748FD}" srcOrd="0" destOrd="0" parTransId="{F4F85F93-5698-4460-9C59-5843128199B2}" sibTransId="{E12A8DBB-9415-4CD6-8D1E-BFCED8B9FBFC}"/>
    <dgm:cxn modelId="{9AC69652-924D-4D6C-B05E-EE0C08697245}" type="presOf" srcId="{BB33A924-008C-4384-B772-CCCBE9115726}" destId="{804A4A65-2F8F-4FC8-B284-AACDF888D8C4}" srcOrd="0" destOrd="0" presId="urn:microsoft.com/office/officeart/2005/8/layout/hList1"/>
    <dgm:cxn modelId="{DF869C53-C536-4B3B-83CC-65E67C580461}" type="presOf" srcId="{C05A3B2A-26AE-4B6B-B873-82F74D3F47F1}" destId="{F40EB2DE-F467-4307-BAD3-083C63EF074E}" srcOrd="0" destOrd="1" presId="urn:microsoft.com/office/officeart/2005/8/layout/hList1"/>
    <dgm:cxn modelId="{F703E390-E981-4E04-AC44-365B49235C8E}" type="presOf" srcId="{99B35EC9-D762-41AC-8F88-61793B0C70F8}" destId="{962BA96C-D945-4EB2-9251-15F1A0C495AF}" srcOrd="0" destOrd="0" presId="urn:microsoft.com/office/officeart/2005/8/layout/hList1"/>
    <dgm:cxn modelId="{05B850A0-AEED-4B7A-88F3-05F932B2197D}" type="presOf" srcId="{D707D7FE-F831-4D28-9AB9-AEC8DFC39E1A}" destId="{CDDC103F-7804-4CEA-8903-35F2EEF82301}" srcOrd="0" destOrd="0" presId="urn:microsoft.com/office/officeart/2005/8/layout/hList1"/>
    <dgm:cxn modelId="{371E1CA4-2AE4-47B6-9ACB-84FE75453BD7}" type="presOf" srcId="{F4C7B0C0-D2AC-401F-9DE3-9BA7F5294C4B}" destId="{3859B8FC-0188-4EE9-B236-7ABF524D393B}" srcOrd="0" destOrd="0" presId="urn:microsoft.com/office/officeart/2005/8/layout/hList1"/>
    <dgm:cxn modelId="{1DCAC0A4-E2B2-488D-BD68-3FBEB794DF19}" srcId="{FEF05E3D-A43A-4FDB-A57D-CF298989241E}" destId="{C05A3B2A-26AE-4B6B-B873-82F74D3F47F1}" srcOrd="1" destOrd="0" parTransId="{504F860E-04F3-4CF5-90D4-5D99C343EAB6}" sibTransId="{8F2E6462-E4DA-4547-9188-0083F1A545B4}"/>
    <dgm:cxn modelId="{810E06A7-489E-4516-977E-536C7C130292}" type="presOf" srcId="{5D3B43B9-083D-451B-91C6-3B927BC1018E}" destId="{33726310-9C55-439D-BD2F-D09967E74FCC}" srcOrd="0" destOrd="0" presId="urn:microsoft.com/office/officeart/2005/8/layout/hList1"/>
    <dgm:cxn modelId="{EF5F85B9-446F-464B-B60C-00394EB4D0CB}" srcId="{F4C7B0C0-D2AC-401F-9DE3-9BA7F5294C4B}" destId="{BB33A924-008C-4384-B772-CCCBE9115726}" srcOrd="3" destOrd="0" parTransId="{FE439D4C-829C-4ACF-B7DB-B8A84E97C5D3}" sibTransId="{FCEDF294-D028-4B0D-B87A-8717FEF08C1D}"/>
    <dgm:cxn modelId="{7714DDD3-4141-458B-B5C8-A4479E474271}" srcId="{D707D7FE-F831-4D28-9AB9-AEC8DFC39E1A}" destId="{5D3B43B9-083D-451B-91C6-3B927BC1018E}" srcOrd="0" destOrd="0" parTransId="{36A35D75-C3CD-44A5-926D-1920DFAD44F6}" sibTransId="{49D1FBFD-A4C5-4404-8EEE-D9F5C1115CB6}"/>
    <dgm:cxn modelId="{28F723D6-F57A-424E-B6BF-8335524C4D77}" srcId="{FEF05E3D-A43A-4FDB-A57D-CF298989241E}" destId="{69E62045-153B-4B07-92ED-403D4C0472A6}" srcOrd="0" destOrd="0" parTransId="{3D431B14-64C9-4C64-8037-43306FFA4C29}" sibTransId="{E8E7F7B3-93C0-4ACA-8B7C-D48DD795A688}"/>
    <dgm:cxn modelId="{C05A98DB-B8D0-4718-8DA2-B8ECCC2AD945}" type="presOf" srcId="{69E62045-153B-4B07-92ED-403D4C0472A6}" destId="{F40EB2DE-F467-4307-BAD3-083C63EF074E}" srcOrd="0" destOrd="0" presId="urn:microsoft.com/office/officeart/2005/8/layout/hList1"/>
    <dgm:cxn modelId="{D8AA01F0-F3A7-4257-AF96-35C8FF2CF372}" type="presOf" srcId="{DFB856A4-72A6-4F38-BE02-450AA2D748FD}" destId="{50A6C7C3-E8F4-42D2-BD55-4EC6CB839663}" srcOrd="0" destOrd="0" presId="urn:microsoft.com/office/officeart/2005/8/layout/hList1"/>
    <dgm:cxn modelId="{6DC996FF-D384-4B63-9F9D-0E4D0C6E8A53}" srcId="{F4C7B0C0-D2AC-401F-9DE3-9BA7F5294C4B}" destId="{D707D7FE-F831-4D28-9AB9-AEC8DFC39E1A}" srcOrd="2" destOrd="0" parTransId="{941E05D0-F93E-4463-A096-DE6B48D25387}" sibTransId="{9CC630EF-C4B9-4DFB-85B0-89DE8A9A6AD8}"/>
    <dgm:cxn modelId="{9CD8E5FF-0F70-41D8-961F-336C66C5C73B}" type="presOf" srcId="{78CC5BB7-74A0-432E-AD99-0C00F3960F3B}" destId="{0553D4ED-BDBD-4D3B-A9AF-8A4199CECDAA}" srcOrd="0" destOrd="0" presId="urn:microsoft.com/office/officeart/2005/8/layout/hList1"/>
    <dgm:cxn modelId="{C1FF28CE-25B8-46E3-A6BE-0671703ED8E5}" type="presParOf" srcId="{3859B8FC-0188-4EE9-B236-7ABF524D393B}" destId="{004E2679-21A4-49B1-BB12-1F3ED14835BD}" srcOrd="0" destOrd="0" presId="urn:microsoft.com/office/officeart/2005/8/layout/hList1"/>
    <dgm:cxn modelId="{6AE168D5-D9CC-4392-9BFD-185BFD736B17}" type="presParOf" srcId="{004E2679-21A4-49B1-BB12-1F3ED14835BD}" destId="{0553D4ED-BDBD-4D3B-A9AF-8A4199CECDAA}" srcOrd="0" destOrd="0" presId="urn:microsoft.com/office/officeart/2005/8/layout/hList1"/>
    <dgm:cxn modelId="{E642C421-CF89-4AA8-9931-8344194CA021}" type="presParOf" srcId="{004E2679-21A4-49B1-BB12-1F3ED14835BD}" destId="{50A6C7C3-E8F4-42D2-BD55-4EC6CB839663}" srcOrd="1" destOrd="0" presId="urn:microsoft.com/office/officeart/2005/8/layout/hList1"/>
    <dgm:cxn modelId="{9A98436E-E2DC-4AA6-924B-5F25742E44C8}" type="presParOf" srcId="{3859B8FC-0188-4EE9-B236-7ABF524D393B}" destId="{ED280B5B-59C4-48C2-80C1-37D8B66C529F}" srcOrd="1" destOrd="0" presId="urn:microsoft.com/office/officeart/2005/8/layout/hList1"/>
    <dgm:cxn modelId="{FFFABB77-2DD2-4F47-A27F-B2FF4F324899}" type="presParOf" srcId="{3859B8FC-0188-4EE9-B236-7ABF524D393B}" destId="{F956BFE3-BA73-4B33-908E-36D69CF69E9B}" srcOrd="2" destOrd="0" presId="urn:microsoft.com/office/officeart/2005/8/layout/hList1"/>
    <dgm:cxn modelId="{95BB048A-F6B5-4272-B726-FDF9F7A7F7CB}" type="presParOf" srcId="{F956BFE3-BA73-4B33-908E-36D69CF69E9B}" destId="{F0274CB4-D8D3-42AD-AFAA-2E3B018C3CAE}" srcOrd="0" destOrd="0" presId="urn:microsoft.com/office/officeart/2005/8/layout/hList1"/>
    <dgm:cxn modelId="{87F14120-1F59-4559-AE69-A92DA8F28149}" type="presParOf" srcId="{F956BFE3-BA73-4B33-908E-36D69CF69E9B}" destId="{F40EB2DE-F467-4307-BAD3-083C63EF074E}" srcOrd="1" destOrd="0" presId="urn:microsoft.com/office/officeart/2005/8/layout/hList1"/>
    <dgm:cxn modelId="{B8323AB6-A074-41C2-8D02-582324CC9714}" type="presParOf" srcId="{3859B8FC-0188-4EE9-B236-7ABF524D393B}" destId="{1CCDD9D2-7991-49E0-8874-F30158396A24}" srcOrd="3" destOrd="0" presId="urn:microsoft.com/office/officeart/2005/8/layout/hList1"/>
    <dgm:cxn modelId="{BF7D18DA-C6CB-48AD-BB3C-4E50C9AF8BFF}" type="presParOf" srcId="{3859B8FC-0188-4EE9-B236-7ABF524D393B}" destId="{89CFB3B7-8874-4EF8-8B29-A44624118AEA}" srcOrd="4" destOrd="0" presId="urn:microsoft.com/office/officeart/2005/8/layout/hList1"/>
    <dgm:cxn modelId="{A24A3FAE-4690-42A3-92EE-555A39313543}" type="presParOf" srcId="{89CFB3B7-8874-4EF8-8B29-A44624118AEA}" destId="{CDDC103F-7804-4CEA-8903-35F2EEF82301}" srcOrd="0" destOrd="0" presId="urn:microsoft.com/office/officeart/2005/8/layout/hList1"/>
    <dgm:cxn modelId="{0B966305-ABD8-4F08-B143-A39CD097829F}" type="presParOf" srcId="{89CFB3B7-8874-4EF8-8B29-A44624118AEA}" destId="{33726310-9C55-439D-BD2F-D09967E74FCC}" srcOrd="1" destOrd="0" presId="urn:microsoft.com/office/officeart/2005/8/layout/hList1"/>
    <dgm:cxn modelId="{C7EEBED5-ED90-43AB-91B7-2502DF071E7F}" type="presParOf" srcId="{3859B8FC-0188-4EE9-B236-7ABF524D393B}" destId="{DA8D64CF-1473-4D43-9689-5800141C5016}" srcOrd="5" destOrd="0" presId="urn:microsoft.com/office/officeart/2005/8/layout/hList1"/>
    <dgm:cxn modelId="{0387921A-7301-4A1D-8448-8AD4E58D67C0}" type="presParOf" srcId="{3859B8FC-0188-4EE9-B236-7ABF524D393B}" destId="{84A68F0D-398A-4D5F-BB9B-5E5A563A3877}" srcOrd="6" destOrd="0" presId="urn:microsoft.com/office/officeart/2005/8/layout/hList1"/>
    <dgm:cxn modelId="{485CCCF5-422E-4F0D-972E-1E2C50B29AE2}" type="presParOf" srcId="{84A68F0D-398A-4D5F-BB9B-5E5A563A3877}" destId="{804A4A65-2F8F-4FC8-B284-AACDF888D8C4}" srcOrd="0" destOrd="0" presId="urn:microsoft.com/office/officeart/2005/8/layout/hList1"/>
    <dgm:cxn modelId="{117AB721-D022-4665-8C38-96DC060F0A66}" type="presParOf" srcId="{84A68F0D-398A-4D5F-BB9B-5E5A563A3877}" destId="{5A3F0888-91C2-43F9-A30D-4DC020FEDD21}" srcOrd="1" destOrd="0" presId="urn:microsoft.com/office/officeart/2005/8/layout/hList1"/>
    <dgm:cxn modelId="{5616D864-70E0-4DF5-8B9A-7685AC683FDD}" type="presParOf" srcId="{3859B8FC-0188-4EE9-B236-7ABF524D393B}" destId="{D6784CAB-4894-428B-AB77-AE06AEEDFD7B}" srcOrd="7" destOrd="0" presId="urn:microsoft.com/office/officeart/2005/8/layout/hList1"/>
    <dgm:cxn modelId="{116D4280-634E-4843-A4AD-D0B8E3A3CE23}" type="presParOf" srcId="{3859B8FC-0188-4EE9-B236-7ABF524D393B}" destId="{CB4855B2-AC2C-4C98-9EA6-08F0C5D53FE8}" srcOrd="8" destOrd="0" presId="urn:microsoft.com/office/officeart/2005/8/layout/hList1"/>
    <dgm:cxn modelId="{525A3D67-4B7C-4EF5-A30C-14A379712A68}" type="presParOf" srcId="{CB4855B2-AC2C-4C98-9EA6-08F0C5D53FE8}" destId="{962BA96C-D945-4EB2-9251-15F1A0C495AF}" srcOrd="0" destOrd="0" presId="urn:microsoft.com/office/officeart/2005/8/layout/hList1"/>
    <dgm:cxn modelId="{862598F1-1E3F-4921-AF50-99C49490C93F}" type="presParOf" srcId="{CB4855B2-AC2C-4C98-9EA6-08F0C5D53FE8}" destId="{D6632C9E-B23A-4417-9626-2A7E0A8265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C7B0C0-D2AC-401F-9DE3-9BA7F5294C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CC5BB7-74A0-432E-AD99-0C00F3960F3B}">
      <dgm:prSet phldrT="[Text]"/>
      <dgm:spPr/>
      <dgm:t>
        <a:bodyPr/>
        <a:lstStyle/>
        <a:p>
          <a:r>
            <a:rPr lang="en-GB" dirty="0"/>
            <a:t>Valid</a:t>
          </a:r>
        </a:p>
      </dgm:t>
    </dgm:pt>
    <dgm:pt modelId="{9483E732-92B1-4853-8785-3FFA2FFC997F}" type="parTrans" cxnId="{753E6965-3371-4EE1-80B8-DA22A346629F}">
      <dgm:prSet/>
      <dgm:spPr/>
      <dgm:t>
        <a:bodyPr/>
        <a:lstStyle/>
        <a:p>
          <a:endParaRPr lang="en-GB"/>
        </a:p>
      </dgm:t>
    </dgm:pt>
    <dgm:pt modelId="{18252220-122D-4B18-8627-E44262D3406F}" type="sibTrans" cxnId="{753E6965-3371-4EE1-80B8-DA22A346629F}">
      <dgm:prSet/>
      <dgm:spPr/>
      <dgm:t>
        <a:bodyPr/>
        <a:lstStyle/>
        <a:p>
          <a:endParaRPr lang="en-GB"/>
        </a:p>
      </dgm:t>
    </dgm:pt>
    <dgm:pt modelId="{DFB856A4-72A6-4F38-BE02-450AA2D748FD}">
      <dgm:prSet phldrT="[Text]" custT="1"/>
      <dgm:spPr/>
      <dgm:t>
        <a:bodyPr/>
        <a:lstStyle/>
        <a:p>
          <a:pPr>
            <a:buNone/>
          </a:pPr>
          <a:endParaRPr lang="en-GB" sz="2000" dirty="0"/>
        </a:p>
      </dgm:t>
    </dgm:pt>
    <dgm:pt modelId="{F4F85F93-5698-4460-9C59-5843128199B2}" type="parTrans" cxnId="{7B141550-D0C3-4090-8236-4AE9FAEB1C47}">
      <dgm:prSet/>
      <dgm:spPr/>
      <dgm:t>
        <a:bodyPr/>
        <a:lstStyle/>
        <a:p>
          <a:endParaRPr lang="en-GB"/>
        </a:p>
      </dgm:t>
    </dgm:pt>
    <dgm:pt modelId="{E12A8DBB-9415-4CD6-8D1E-BFCED8B9FBFC}" type="sibTrans" cxnId="{7B141550-D0C3-4090-8236-4AE9FAEB1C47}">
      <dgm:prSet/>
      <dgm:spPr/>
      <dgm:t>
        <a:bodyPr/>
        <a:lstStyle/>
        <a:p>
          <a:endParaRPr lang="en-GB"/>
        </a:p>
      </dgm:t>
    </dgm:pt>
    <dgm:pt modelId="{FEF05E3D-A43A-4FDB-A57D-CF298989241E}">
      <dgm:prSet phldrT="[Text]"/>
      <dgm:spPr/>
      <dgm:t>
        <a:bodyPr/>
        <a:lstStyle/>
        <a:p>
          <a:r>
            <a:rPr lang="en-GB" dirty="0"/>
            <a:t>Reliable	</a:t>
          </a:r>
        </a:p>
      </dgm:t>
    </dgm:pt>
    <dgm:pt modelId="{0E6E08F1-74BA-4A16-932D-468B8DDBF793}" type="parTrans" cxnId="{455CCF1F-B54F-493B-8940-A6249AF59DCF}">
      <dgm:prSet/>
      <dgm:spPr/>
      <dgm:t>
        <a:bodyPr/>
        <a:lstStyle/>
        <a:p>
          <a:endParaRPr lang="en-GB"/>
        </a:p>
      </dgm:t>
    </dgm:pt>
    <dgm:pt modelId="{78E2BD5E-EA0A-4653-A7EF-561BBB7C147D}" type="sibTrans" cxnId="{455CCF1F-B54F-493B-8940-A6249AF59DCF}">
      <dgm:prSet/>
      <dgm:spPr/>
      <dgm:t>
        <a:bodyPr/>
        <a:lstStyle/>
        <a:p>
          <a:endParaRPr lang="en-GB"/>
        </a:p>
      </dgm:t>
    </dgm:pt>
    <dgm:pt modelId="{D707D7FE-F831-4D28-9AB9-AEC8DFC39E1A}">
      <dgm:prSet phldrT="[Text]"/>
      <dgm:spPr/>
      <dgm:t>
        <a:bodyPr/>
        <a:lstStyle/>
        <a:p>
          <a:r>
            <a:rPr lang="en-GB" dirty="0"/>
            <a:t>Sensitive</a:t>
          </a:r>
        </a:p>
      </dgm:t>
    </dgm:pt>
    <dgm:pt modelId="{941E05D0-F93E-4463-A096-DE6B48D25387}" type="parTrans" cxnId="{6DC996FF-D384-4B63-9F9D-0E4D0C6E8A53}">
      <dgm:prSet/>
      <dgm:spPr/>
      <dgm:t>
        <a:bodyPr/>
        <a:lstStyle/>
        <a:p>
          <a:endParaRPr lang="en-GB"/>
        </a:p>
      </dgm:t>
    </dgm:pt>
    <dgm:pt modelId="{9CC630EF-C4B9-4DFB-85B0-89DE8A9A6AD8}" type="sibTrans" cxnId="{6DC996FF-D384-4B63-9F9D-0E4D0C6E8A53}">
      <dgm:prSet/>
      <dgm:spPr/>
      <dgm:t>
        <a:bodyPr/>
        <a:lstStyle/>
        <a:p>
          <a:endParaRPr lang="en-GB"/>
        </a:p>
      </dgm:t>
    </dgm:pt>
    <dgm:pt modelId="{5D3B43B9-083D-451B-91C6-3B927BC1018E}">
      <dgm:prSet phldrT="[Text]" phldr="1"/>
      <dgm:spPr/>
      <dgm:t>
        <a:bodyPr/>
        <a:lstStyle/>
        <a:p>
          <a:endParaRPr lang="en-GB"/>
        </a:p>
      </dgm:t>
    </dgm:pt>
    <dgm:pt modelId="{36A35D75-C3CD-44A5-926D-1920DFAD44F6}" type="parTrans" cxnId="{7714DDD3-4141-458B-B5C8-A4479E474271}">
      <dgm:prSet/>
      <dgm:spPr/>
      <dgm:t>
        <a:bodyPr/>
        <a:lstStyle/>
        <a:p>
          <a:endParaRPr lang="en-GB"/>
        </a:p>
      </dgm:t>
    </dgm:pt>
    <dgm:pt modelId="{49D1FBFD-A4C5-4404-8EEE-D9F5C1115CB6}" type="sibTrans" cxnId="{7714DDD3-4141-458B-B5C8-A4479E474271}">
      <dgm:prSet/>
      <dgm:spPr/>
      <dgm:t>
        <a:bodyPr/>
        <a:lstStyle/>
        <a:p>
          <a:endParaRPr lang="en-GB"/>
        </a:p>
      </dgm:t>
    </dgm:pt>
    <dgm:pt modelId="{35611998-39F2-48AD-98B4-B43387E70B91}">
      <dgm:prSet phldrT="[Text]" phldr="1"/>
      <dgm:spPr/>
      <dgm:t>
        <a:bodyPr/>
        <a:lstStyle/>
        <a:p>
          <a:endParaRPr lang="en-GB" dirty="0"/>
        </a:p>
      </dgm:t>
    </dgm:pt>
    <dgm:pt modelId="{D2202656-7BFA-4CEB-B58B-6C3C44341E11}" type="parTrans" cxnId="{71AB5D5D-2422-4182-BA14-11DD6BDA5F72}">
      <dgm:prSet/>
      <dgm:spPr/>
      <dgm:t>
        <a:bodyPr/>
        <a:lstStyle/>
        <a:p>
          <a:endParaRPr lang="en-GB"/>
        </a:p>
      </dgm:t>
    </dgm:pt>
    <dgm:pt modelId="{809B8535-CB4A-48A5-B055-5CBEDECB02FC}" type="sibTrans" cxnId="{71AB5D5D-2422-4182-BA14-11DD6BDA5F72}">
      <dgm:prSet/>
      <dgm:spPr/>
      <dgm:t>
        <a:bodyPr/>
        <a:lstStyle/>
        <a:p>
          <a:endParaRPr lang="en-GB"/>
        </a:p>
      </dgm:t>
    </dgm:pt>
    <dgm:pt modelId="{BB33A924-008C-4384-B772-CCCBE9115726}">
      <dgm:prSet/>
      <dgm:spPr/>
      <dgm:t>
        <a:bodyPr/>
        <a:lstStyle/>
        <a:p>
          <a:r>
            <a:rPr lang="en-GB" dirty="0"/>
            <a:t>Unbiased</a:t>
          </a:r>
        </a:p>
      </dgm:t>
    </dgm:pt>
    <dgm:pt modelId="{FE439D4C-829C-4ACF-B7DB-B8A84E97C5D3}" type="parTrans" cxnId="{EF5F85B9-446F-464B-B60C-00394EB4D0CB}">
      <dgm:prSet/>
      <dgm:spPr/>
      <dgm:t>
        <a:bodyPr/>
        <a:lstStyle/>
        <a:p>
          <a:endParaRPr lang="en-GB"/>
        </a:p>
      </dgm:t>
    </dgm:pt>
    <dgm:pt modelId="{FCEDF294-D028-4B0D-B87A-8717FEF08C1D}" type="sibTrans" cxnId="{EF5F85B9-446F-464B-B60C-00394EB4D0CB}">
      <dgm:prSet/>
      <dgm:spPr/>
      <dgm:t>
        <a:bodyPr/>
        <a:lstStyle/>
        <a:p>
          <a:endParaRPr lang="en-GB"/>
        </a:p>
      </dgm:t>
    </dgm:pt>
    <dgm:pt modelId="{99B35EC9-D762-41AC-8F88-61793B0C70F8}">
      <dgm:prSet/>
      <dgm:spPr/>
      <dgm:t>
        <a:bodyPr/>
        <a:lstStyle/>
        <a:p>
          <a:r>
            <a:rPr lang="en-GB" dirty="0"/>
            <a:t>Complete</a:t>
          </a:r>
        </a:p>
      </dgm:t>
    </dgm:pt>
    <dgm:pt modelId="{444B7308-48E2-4171-8D64-D5D19ACB5D83}" type="parTrans" cxnId="{DEA92811-861C-4C7C-A033-530F1A682425}">
      <dgm:prSet/>
      <dgm:spPr/>
      <dgm:t>
        <a:bodyPr/>
        <a:lstStyle/>
        <a:p>
          <a:endParaRPr lang="en-GB"/>
        </a:p>
      </dgm:t>
    </dgm:pt>
    <dgm:pt modelId="{60FF0668-B2A7-4C2B-845D-E7A201A44F09}" type="sibTrans" cxnId="{DEA92811-861C-4C7C-A033-530F1A682425}">
      <dgm:prSet/>
      <dgm:spPr/>
      <dgm:t>
        <a:bodyPr/>
        <a:lstStyle/>
        <a:p>
          <a:endParaRPr lang="en-GB"/>
        </a:p>
      </dgm:t>
    </dgm:pt>
    <dgm:pt modelId="{3859B8FC-0188-4EE9-B236-7ABF524D393B}" type="pres">
      <dgm:prSet presAssocID="{F4C7B0C0-D2AC-401F-9DE3-9BA7F5294C4B}" presName="Name0" presStyleCnt="0">
        <dgm:presLayoutVars>
          <dgm:dir/>
          <dgm:animLvl val="lvl"/>
          <dgm:resizeHandles val="exact"/>
        </dgm:presLayoutVars>
      </dgm:prSet>
      <dgm:spPr/>
    </dgm:pt>
    <dgm:pt modelId="{004E2679-21A4-49B1-BB12-1F3ED14835BD}" type="pres">
      <dgm:prSet presAssocID="{78CC5BB7-74A0-432E-AD99-0C00F3960F3B}" presName="composite" presStyleCnt="0"/>
      <dgm:spPr/>
    </dgm:pt>
    <dgm:pt modelId="{0553D4ED-BDBD-4D3B-A9AF-8A4199CECDAA}" type="pres">
      <dgm:prSet presAssocID="{78CC5BB7-74A0-432E-AD99-0C00F3960F3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50A6C7C3-E8F4-42D2-BD55-4EC6CB839663}" type="pres">
      <dgm:prSet presAssocID="{78CC5BB7-74A0-432E-AD99-0C00F3960F3B}" presName="desTx" presStyleLbl="alignAccFollowNode1" presStyleIdx="0" presStyleCnt="5">
        <dgm:presLayoutVars>
          <dgm:bulletEnabled val="1"/>
        </dgm:presLayoutVars>
      </dgm:prSet>
      <dgm:spPr/>
    </dgm:pt>
    <dgm:pt modelId="{ED280B5B-59C4-48C2-80C1-37D8B66C529F}" type="pres">
      <dgm:prSet presAssocID="{18252220-122D-4B18-8627-E44262D3406F}" presName="space" presStyleCnt="0"/>
      <dgm:spPr/>
    </dgm:pt>
    <dgm:pt modelId="{F956BFE3-BA73-4B33-908E-36D69CF69E9B}" type="pres">
      <dgm:prSet presAssocID="{FEF05E3D-A43A-4FDB-A57D-CF298989241E}" presName="composite" presStyleCnt="0"/>
      <dgm:spPr/>
    </dgm:pt>
    <dgm:pt modelId="{F0274CB4-D8D3-42AD-AFAA-2E3B018C3CAE}" type="pres">
      <dgm:prSet presAssocID="{FEF05E3D-A43A-4FDB-A57D-CF298989241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40EB2DE-F467-4307-BAD3-083C63EF074E}" type="pres">
      <dgm:prSet presAssocID="{FEF05E3D-A43A-4FDB-A57D-CF298989241E}" presName="desTx" presStyleLbl="alignAccFollowNode1" presStyleIdx="1" presStyleCnt="5">
        <dgm:presLayoutVars>
          <dgm:bulletEnabled val="1"/>
        </dgm:presLayoutVars>
      </dgm:prSet>
      <dgm:spPr/>
    </dgm:pt>
    <dgm:pt modelId="{1CCDD9D2-7991-49E0-8874-F30158396A24}" type="pres">
      <dgm:prSet presAssocID="{78E2BD5E-EA0A-4653-A7EF-561BBB7C147D}" presName="space" presStyleCnt="0"/>
      <dgm:spPr/>
    </dgm:pt>
    <dgm:pt modelId="{89CFB3B7-8874-4EF8-8B29-A44624118AEA}" type="pres">
      <dgm:prSet presAssocID="{D707D7FE-F831-4D28-9AB9-AEC8DFC39E1A}" presName="composite" presStyleCnt="0"/>
      <dgm:spPr/>
    </dgm:pt>
    <dgm:pt modelId="{CDDC103F-7804-4CEA-8903-35F2EEF82301}" type="pres">
      <dgm:prSet presAssocID="{D707D7FE-F831-4D28-9AB9-AEC8DFC39E1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3726310-9C55-439D-BD2F-D09967E74FCC}" type="pres">
      <dgm:prSet presAssocID="{D707D7FE-F831-4D28-9AB9-AEC8DFC39E1A}" presName="desTx" presStyleLbl="alignAccFollowNode1" presStyleIdx="2" presStyleCnt="5">
        <dgm:presLayoutVars>
          <dgm:bulletEnabled val="1"/>
        </dgm:presLayoutVars>
      </dgm:prSet>
      <dgm:spPr/>
    </dgm:pt>
    <dgm:pt modelId="{DA8D64CF-1473-4D43-9689-5800141C5016}" type="pres">
      <dgm:prSet presAssocID="{9CC630EF-C4B9-4DFB-85B0-89DE8A9A6AD8}" presName="space" presStyleCnt="0"/>
      <dgm:spPr/>
    </dgm:pt>
    <dgm:pt modelId="{84A68F0D-398A-4D5F-BB9B-5E5A563A3877}" type="pres">
      <dgm:prSet presAssocID="{BB33A924-008C-4384-B772-CCCBE9115726}" presName="composite" presStyleCnt="0"/>
      <dgm:spPr/>
    </dgm:pt>
    <dgm:pt modelId="{804A4A65-2F8F-4FC8-B284-AACDF888D8C4}" type="pres">
      <dgm:prSet presAssocID="{BB33A924-008C-4384-B772-CCCBE9115726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5A3F0888-91C2-43F9-A30D-4DC020FEDD21}" type="pres">
      <dgm:prSet presAssocID="{BB33A924-008C-4384-B772-CCCBE9115726}" presName="desTx" presStyleLbl="alignAccFollowNode1" presStyleIdx="3" presStyleCnt="5">
        <dgm:presLayoutVars>
          <dgm:bulletEnabled val="1"/>
        </dgm:presLayoutVars>
      </dgm:prSet>
      <dgm:spPr/>
    </dgm:pt>
    <dgm:pt modelId="{D6784CAB-4894-428B-AB77-AE06AEEDFD7B}" type="pres">
      <dgm:prSet presAssocID="{FCEDF294-D028-4B0D-B87A-8717FEF08C1D}" presName="space" presStyleCnt="0"/>
      <dgm:spPr/>
    </dgm:pt>
    <dgm:pt modelId="{CB4855B2-AC2C-4C98-9EA6-08F0C5D53FE8}" type="pres">
      <dgm:prSet presAssocID="{99B35EC9-D762-41AC-8F88-61793B0C70F8}" presName="composite" presStyleCnt="0"/>
      <dgm:spPr/>
    </dgm:pt>
    <dgm:pt modelId="{962BA96C-D945-4EB2-9251-15F1A0C495AF}" type="pres">
      <dgm:prSet presAssocID="{99B35EC9-D762-41AC-8F88-61793B0C70F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D6632C9E-B23A-4417-9626-2A7E0A8265A9}" type="pres">
      <dgm:prSet presAssocID="{99B35EC9-D762-41AC-8F88-61793B0C70F8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1F0320C-963A-4C99-8C7E-FF27B6381093}" type="presOf" srcId="{FEF05E3D-A43A-4FDB-A57D-CF298989241E}" destId="{F0274CB4-D8D3-42AD-AFAA-2E3B018C3CAE}" srcOrd="0" destOrd="0" presId="urn:microsoft.com/office/officeart/2005/8/layout/hList1"/>
    <dgm:cxn modelId="{DEA92811-861C-4C7C-A033-530F1A682425}" srcId="{F4C7B0C0-D2AC-401F-9DE3-9BA7F5294C4B}" destId="{99B35EC9-D762-41AC-8F88-61793B0C70F8}" srcOrd="4" destOrd="0" parTransId="{444B7308-48E2-4171-8D64-D5D19ACB5D83}" sibTransId="{60FF0668-B2A7-4C2B-845D-E7A201A44F09}"/>
    <dgm:cxn modelId="{455CCF1F-B54F-493B-8940-A6249AF59DCF}" srcId="{F4C7B0C0-D2AC-401F-9DE3-9BA7F5294C4B}" destId="{FEF05E3D-A43A-4FDB-A57D-CF298989241E}" srcOrd="1" destOrd="0" parTransId="{0E6E08F1-74BA-4A16-932D-468B8DDBF793}" sibTransId="{78E2BD5E-EA0A-4653-A7EF-561BBB7C147D}"/>
    <dgm:cxn modelId="{71AB5D5D-2422-4182-BA14-11DD6BDA5F72}" srcId="{D707D7FE-F831-4D28-9AB9-AEC8DFC39E1A}" destId="{35611998-39F2-48AD-98B4-B43387E70B91}" srcOrd="1" destOrd="0" parTransId="{D2202656-7BFA-4CEB-B58B-6C3C44341E11}" sibTransId="{809B8535-CB4A-48A5-B055-5CBEDECB02FC}"/>
    <dgm:cxn modelId="{753E6965-3371-4EE1-80B8-DA22A346629F}" srcId="{F4C7B0C0-D2AC-401F-9DE3-9BA7F5294C4B}" destId="{78CC5BB7-74A0-432E-AD99-0C00F3960F3B}" srcOrd="0" destOrd="0" parTransId="{9483E732-92B1-4853-8785-3FFA2FFC997F}" sibTransId="{18252220-122D-4B18-8627-E44262D3406F}"/>
    <dgm:cxn modelId="{A7D7EB69-C1D7-4BF1-BD66-24C25CF4811B}" type="presOf" srcId="{35611998-39F2-48AD-98B4-B43387E70B91}" destId="{33726310-9C55-439D-BD2F-D09967E74FCC}" srcOrd="0" destOrd="1" presId="urn:microsoft.com/office/officeart/2005/8/layout/hList1"/>
    <dgm:cxn modelId="{7B141550-D0C3-4090-8236-4AE9FAEB1C47}" srcId="{78CC5BB7-74A0-432E-AD99-0C00F3960F3B}" destId="{DFB856A4-72A6-4F38-BE02-450AA2D748FD}" srcOrd="0" destOrd="0" parTransId="{F4F85F93-5698-4460-9C59-5843128199B2}" sibTransId="{E12A8DBB-9415-4CD6-8D1E-BFCED8B9FBFC}"/>
    <dgm:cxn modelId="{9AC69652-924D-4D6C-B05E-EE0C08697245}" type="presOf" srcId="{BB33A924-008C-4384-B772-CCCBE9115726}" destId="{804A4A65-2F8F-4FC8-B284-AACDF888D8C4}" srcOrd="0" destOrd="0" presId="urn:microsoft.com/office/officeart/2005/8/layout/hList1"/>
    <dgm:cxn modelId="{F703E390-E981-4E04-AC44-365B49235C8E}" type="presOf" srcId="{99B35EC9-D762-41AC-8F88-61793B0C70F8}" destId="{962BA96C-D945-4EB2-9251-15F1A0C495AF}" srcOrd="0" destOrd="0" presId="urn:microsoft.com/office/officeart/2005/8/layout/hList1"/>
    <dgm:cxn modelId="{05B850A0-AEED-4B7A-88F3-05F932B2197D}" type="presOf" srcId="{D707D7FE-F831-4D28-9AB9-AEC8DFC39E1A}" destId="{CDDC103F-7804-4CEA-8903-35F2EEF82301}" srcOrd="0" destOrd="0" presId="urn:microsoft.com/office/officeart/2005/8/layout/hList1"/>
    <dgm:cxn modelId="{371E1CA4-2AE4-47B6-9ACB-84FE75453BD7}" type="presOf" srcId="{F4C7B0C0-D2AC-401F-9DE3-9BA7F5294C4B}" destId="{3859B8FC-0188-4EE9-B236-7ABF524D393B}" srcOrd="0" destOrd="0" presId="urn:microsoft.com/office/officeart/2005/8/layout/hList1"/>
    <dgm:cxn modelId="{810E06A7-489E-4516-977E-536C7C130292}" type="presOf" srcId="{5D3B43B9-083D-451B-91C6-3B927BC1018E}" destId="{33726310-9C55-439D-BD2F-D09967E74FCC}" srcOrd="0" destOrd="0" presId="urn:microsoft.com/office/officeart/2005/8/layout/hList1"/>
    <dgm:cxn modelId="{EF5F85B9-446F-464B-B60C-00394EB4D0CB}" srcId="{F4C7B0C0-D2AC-401F-9DE3-9BA7F5294C4B}" destId="{BB33A924-008C-4384-B772-CCCBE9115726}" srcOrd="3" destOrd="0" parTransId="{FE439D4C-829C-4ACF-B7DB-B8A84E97C5D3}" sibTransId="{FCEDF294-D028-4B0D-B87A-8717FEF08C1D}"/>
    <dgm:cxn modelId="{7714DDD3-4141-458B-B5C8-A4479E474271}" srcId="{D707D7FE-F831-4D28-9AB9-AEC8DFC39E1A}" destId="{5D3B43B9-083D-451B-91C6-3B927BC1018E}" srcOrd="0" destOrd="0" parTransId="{36A35D75-C3CD-44A5-926D-1920DFAD44F6}" sibTransId="{49D1FBFD-A4C5-4404-8EEE-D9F5C1115CB6}"/>
    <dgm:cxn modelId="{D8AA01F0-F3A7-4257-AF96-35C8FF2CF372}" type="presOf" srcId="{DFB856A4-72A6-4F38-BE02-450AA2D748FD}" destId="{50A6C7C3-E8F4-42D2-BD55-4EC6CB839663}" srcOrd="0" destOrd="0" presId="urn:microsoft.com/office/officeart/2005/8/layout/hList1"/>
    <dgm:cxn modelId="{6DC996FF-D384-4B63-9F9D-0E4D0C6E8A53}" srcId="{F4C7B0C0-D2AC-401F-9DE3-9BA7F5294C4B}" destId="{D707D7FE-F831-4D28-9AB9-AEC8DFC39E1A}" srcOrd="2" destOrd="0" parTransId="{941E05D0-F93E-4463-A096-DE6B48D25387}" sibTransId="{9CC630EF-C4B9-4DFB-85B0-89DE8A9A6AD8}"/>
    <dgm:cxn modelId="{9CD8E5FF-0F70-41D8-961F-336C66C5C73B}" type="presOf" srcId="{78CC5BB7-74A0-432E-AD99-0C00F3960F3B}" destId="{0553D4ED-BDBD-4D3B-A9AF-8A4199CECDAA}" srcOrd="0" destOrd="0" presId="urn:microsoft.com/office/officeart/2005/8/layout/hList1"/>
    <dgm:cxn modelId="{C1FF28CE-25B8-46E3-A6BE-0671703ED8E5}" type="presParOf" srcId="{3859B8FC-0188-4EE9-B236-7ABF524D393B}" destId="{004E2679-21A4-49B1-BB12-1F3ED14835BD}" srcOrd="0" destOrd="0" presId="urn:microsoft.com/office/officeart/2005/8/layout/hList1"/>
    <dgm:cxn modelId="{6AE168D5-D9CC-4392-9BFD-185BFD736B17}" type="presParOf" srcId="{004E2679-21A4-49B1-BB12-1F3ED14835BD}" destId="{0553D4ED-BDBD-4D3B-A9AF-8A4199CECDAA}" srcOrd="0" destOrd="0" presId="urn:microsoft.com/office/officeart/2005/8/layout/hList1"/>
    <dgm:cxn modelId="{E642C421-CF89-4AA8-9931-8344194CA021}" type="presParOf" srcId="{004E2679-21A4-49B1-BB12-1F3ED14835BD}" destId="{50A6C7C3-E8F4-42D2-BD55-4EC6CB839663}" srcOrd="1" destOrd="0" presId="urn:microsoft.com/office/officeart/2005/8/layout/hList1"/>
    <dgm:cxn modelId="{9A98436E-E2DC-4AA6-924B-5F25742E44C8}" type="presParOf" srcId="{3859B8FC-0188-4EE9-B236-7ABF524D393B}" destId="{ED280B5B-59C4-48C2-80C1-37D8B66C529F}" srcOrd="1" destOrd="0" presId="urn:microsoft.com/office/officeart/2005/8/layout/hList1"/>
    <dgm:cxn modelId="{FFFABB77-2DD2-4F47-A27F-B2FF4F324899}" type="presParOf" srcId="{3859B8FC-0188-4EE9-B236-7ABF524D393B}" destId="{F956BFE3-BA73-4B33-908E-36D69CF69E9B}" srcOrd="2" destOrd="0" presId="urn:microsoft.com/office/officeart/2005/8/layout/hList1"/>
    <dgm:cxn modelId="{95BB048A-F6B5-4272-B726-FDF9F7A7F7CB}" type="presParOf" srcId="{F956BFE3-BA73-4B33-908E-36D69CF69E9B}" destId="{F0274CB4-D8D3-42AD-AFAA-2E3B018C3CAE}" srcOrd="0" destOrd="0" presId="urn:microsoft.com/office/officeart/2005/8/layout/hList1"/>
    <dgm:cxn modelId="{87F14120-1F59-4559-AE69-A92DA8F28149}" type="presParOf" srcId="{F956BFE3-BA73-4B33-908E-36D69CF69E9B}" destId="{F40EB2DE-F467-4307-BAD3-083C63EF074E}" srcOrd="1" destOrd="0" presId="urn:microsoft.com/office/officeart/2005/8/layout/hList1"/>
    <dgm:cxn modelId="{B8323AB6-A074-41C2-8D02-582324CC9714}" type="presParOf" srcId="{3859B8FC-0188-4EE9-B236-7ABF524D393B}" destId="{1CCDD9D2-7991-49E0-8874-F30158396A24}" srcOrd="3" destOrd="0" presId="urn:microsoft.com/office/officeart/2005/8/layout/hList1"/>
    <dgm:cxn modelId="{BF7D18DA-C6CB-48AD-BB3C-4E50C9AF8BFF}" type="presParOf" srcId="{3859B8FC-0188-4EE9-B236-7ABF524D393B}" destId="{89CFB3B7-8874-4EF8-8B29-A44624118AEA}" srcOrd="4" destOrd="0" presId="urn:microsoft.com/office/officeart/2005/8/layout/hList1"/>
    <dgm:cxn modelId="{A24A3FAE-4690-42A3-92EE-555A39313543}" type="presParOf" srcId="{89CFB3B7-8874-4EF8-8B29-A44624118AEA}" destId="{CDDC103F-7804-4CEA-8903-35F2EEF82301}" srcOrd="0" destOrd="0" presId="urn:microsoft.com/office/officeart/2005/8/layout/hList1"/>
    <dgm:cxn modelId="{0B966305-ABD8-4F08-B143-A39CD097829F}" type="presParOf" srcId="{89CFB3B7-8874-4EF8-8B29-A44624118AEA}" destId="{33726310-9C55-439D-BD2F-D09967E74FCC}" srcOrd="1" destOrd="0" presId="urn:microsoft.com/office/officeart/2005/8/layout/hList1"/>
    <dgm:cxn modelId="{C7EEBED5-ED90-43AB-91B7-2502DF071E7F}" type="presParOf" srcId="{3859B8FC-0188-4EE9-B236-7ABF524D393B}" destId="{DA8D64CF-1473-4D43-9689-5800141C5016}" srcOrd="5" destOrd="0" presId="urn:microsoft.com/office/officeart/2005/8/layout/hList1"/>
    <dgm:cxn modelId="{0387921A-7301-4A1D-8448-8AD4E58D67C0}" type="presParOf" srcId="{3859B8FC-0188-4EE9-B236-7ABF524D393B}" destId="{84A68F0D-398A-4D5F-BB9B-5E5A563A3877}" srcOrd="6" destOrd="0" presId="urn:microsoft.com/office/officeart/2005/8/layout/hList1"/>
    <dgm:cxn modelId="{485CCCF5-422E-4F0D-972E-1E2C50B29AE2}" type="presParOf" srcId="{84A68F0D-398A-4D5F-BB9B-5E5A563A3877}" destId="{804A4A65-2F8F-4FC8-B284-AACDF888D8C4}" srcOrd="0" destOrd="0" presId="urn:microsoft.com/office/officeart/2005/8/layout/hList1"/>
    <dgm:cxn modelId="{117AB721-D022-4665-8C38-96DC060F0A66}" type="presParOf" srcId="{84A68F0D-398A-4D5F-BB9B-5E5A563A3877}" destId="{5A3F0888-91C2-43F9-A30D-4DC020FEDD21}" srcOrd="1" destOrd="0" presId="urn:microsoft.com/office/officeart/2005/8/layout/hList1"/>
    <dgm:cxn modelId="{5616D864-70E0-4DF5-8B9A-7685AC683FDD}" type="presParOf" srcId="{3859B8FC-0188-4EE9-B236-7ABF524D393B}" destId="{D6784CAB-4894-428B-AB77-AE06AEEDFD7B}" srcOrd="7" destOrd="0" presId="urn:microsoft.com/office/officeart/2005/8/layout/hList1"/>
    <dgm:cxn modelId="{116D4280-634E-4843-A4AD-D0B8E3A3CE23}" type="presParOf" srcId="{3859B8FC-0188-4EE9-B236-7ABF524D393B}" destId="{CB4855B2-AC2C-4C98-9EA6-08F0C5D53FE8}" srcOrd="8" destOrd="0" presId="urn:microsoft.com/office/officeart/2005/8/layout/hList1"/>
    <dgm:cxn modelId="{525A3D67-4B7C-4EF5-A30C-14A379712A68}" type="presParOf" srcId="{CB4855B2-AC2C-4C98-9EA6-08F0C5D53FE8}" destId="{962BA96C-D945-4EB2-9251-15F1A0C495AF}" srcOrd="0" destOrd="0" presId="urn:microsoft.com/office/officeart/2005/8/layout/hList1"/>
    <dgm:cxn modelId="{862598F1-1E3F-4921-AF50-99C49490C93F}" type="presParOf" srcId="{CB4855B2-AC2C-4C98-9EA6-08F0C5D53FE8}" destId="{D6632C9E-B23A-4417-9626-2A7E0A8265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C7B0C0-D2AC-401F-9DE3-9BA7F5294C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CC5BB7-74A0-432E-AD99-0C00F3960F3B}">
      <dgm:prSet phldrT="[Text]"/>
      <dgm:spPr/>
      <dgm:t>
        <a:bodyPr/>
        <a:lstStyle/>
        <a:p>
          <a:r>
            <a:rPr lang="en-GB" dirty="0"/>
            <a:t>Valid</a:t>
          </a:r>
        </a:p>
      </dgm:t>
    </dgm:pt>
    <dgm:pt modelId="{9483E732-92B1-4853-8785-3FFA2FFC997F}" type="parTrans" cxnId="{753E6965-3371-4EE1-80B8-DA22A346629F}">
      <dgm:prSet/>
      <dgm:spPr/>
      <dgm:t>
        <a:bodyPr/>
        <a:lstStyle/>
        <a:p>
          <a:endParaRPr lang="en-GB"/>
        </a:p>
      </dgm:t>
    </dgm:pt>
    <dgm:pt modelId="{18252220-122D-4B18-8627-E44262D3406F}" type="sibTrans" cxnId="{753E6965-3371-4EE1-80B8-DA22A346629F}">
      <dgm:prSet/>
      <dgm:spPr/>
      <dgm:t>
        <a:bodyPr/>
        <a:lstStyle/>
        <a:p>
          <a:endParaRPr lang="en-GB"/>
        </a:p>
      </dgm:t>
    </dgm:pt>
    <dgm:pt modelId="{DFB856A4-72A6-4F38-BE02-450AA2D748FD}">
      <dgm:prSet phldrT="[Text]" custT="1"/>
      <dgm:spPr/>
      <dgm:t>
        <a:bodyPr/>
        <a:lstStyle/>
        <a:p>
          <a:pPr>
            <a:buNone/>
          </a:pPr>
          <a:endParaRPr lang="en-GB" sz="2000" dirty="0"/>
        </a:p>
      </dgm:t>
    </dgm:pt>
    <dgm:pt modelId="{F4F85F93-5698-4460-9C59-5843128199B2}" type="parTrans" cxnId="{7B141550-D0C3-4090-8236-4AE9FAEB1C47}">
      <dgm:prSet/>
      <dgm:spPr/>
      <dgm:t>
        <a:bodyPr/>
        <a:lstStyle/>
        <a:p>
          <a:endParaRPr lang="en-GB"/>
        </a:p>
      </dgm:t>
    </dgm:pt>
    <dgm:pt modelId="{E12A8DBB-9415-4CD6-8D1E-BFCED8B9FBFC}" type="sibTrans" cxnId="{7B141550-D0C3-4090-8236-4AE9FAEB1C47}">
      <dgm:prSet/>
      <dgm:spPr/>
      <dgm:t>
        <a:bodyPr/>
        <a:lstStyle/>
        <a:p>
          <a:endParaRPr lang="en-GB"/>
        </a:p>
      </dgm:t>
    </dgm:pt>
    <dgm:pt modelId="{FEF05E3D-A43A-4FDB-A57D-CF298989241E}">
      <dgm:prSet phldrT="[Text]"/>
      <dgm:spPr/>
      <dgm:t>
        <a:bodyPr/>
        <a:lstStyle/>
        <a:p>
          <a:r>
            <a:rPr lang="en-GB" dirty="0"/>
            <a:t>Reliable	</a:t>
          </a:r>
        </a:p>
      </dgm:t>
    </dgm:pt>
    <dgm:pt modelId="{0E6E08F1-74BA-4A16-932D-468B8DDBF793}" type="parTrans" cxnId="{455CCF1F-B54F-493B-8940-A6249AF59DCF}">
      <dgm:prSet/>
      <dgm:spPr/>
      <dgm:t>
        <a:bodyPr/>
        <a:lstStyle/>
        <a:p>
          <a:endParaRPr lang="en-GB"/>
        </a:p>
      </dgm:t>
    </dgm:pt>
    <dgm:pt modelId="{78E2BD5E-EA0A-4653-A7EF-561BBB7C147D}" type="sibTrans" cxnId="{455CCF1F-B54F-493B-8940-A6249AF59DCF}">
      <dgm:prSet/>
      <dgm:spPr/>
      <dgm:t>
        <a:bodyPr/>
        <a:lstStyle/>
        <a:p>
          <a:endParaRPr lang="en-GB"/>
        </a:p>
      </dgm:t>
    </dgm:pt>
    <dgm:pt modelId="{D707D7FE-F831-4D28-9AB9-AEC8DFC39E1A}">
      <dgm:prSet phldrT="[Text]"/>
      <dgm:spPr/>
      <dgm:t>
        <a:bodyPr/>
        <a:lstStyle/>
        <a:p>
          <a:r>
            <a:rPr lang="en-GB" dirty="0"/>
            <a:t>Sensitive</a:t>
          </a:r>
        </a:p>
      </dgm:t>
    </dgm:pt>
    <dgm:pt modelId="{941E05D0-F93E-4463-A096-DE6B48D25387}" type="parTrans" cxnId="{6DC996FF-D384-4B63-9F9D-0E4D0C6E8A53}">
      <dgm:prSet/>
      <dgm:spPr/>
      <dgm:t>
        <a:bodyPr/>
        <a:lstStyle/>
        <a:p>
          <a:endParaRPr lang="en-GB"/>
        </a:p>
      </dgm:t>
    </dgm:pt>
    <dgm:pt modelId="{9CC630EF-C4B9-4DFB-85B0-89DE8A9A6AD8}" type="sibTrans" cxnId="{6DC996FF-D384-4B63-9F9D-0E4D0C6E8A53}">
      <dgm:prSet/>
      <dgm:spPr/>
      <dgm:t>
        <a:bodyPr/>
        <a:lstStyle/>
        <a:p>
          <a:endParaRPr lang="en-GB"/>
        </a:p>
      </dgm:t>
    </dgm:pt>
    <dgm:pt modelId="{5D3B43B9-083D-451B-91C6-3B927BC1018E}">
      <dgm:prSet phldrT="[Text]"/>
      <dgm:spPr/>
      <dgm:t>
        <a:bodyPr/>
        <a:lstStyle/>
        <a:p>
          <a:endParaRPr lang="en-GB" dirty="0"/>
        </a:p>
      </dgm:t>
    </dgm:pt>
    <dgm:pt modelId="{36A35D75-C3CD-44A5-926D-1920DFAD44F6}" type="parTrans" cxnId="{7714DDD3-4141-458B-B5C8-A4479E474271}">
      <dgm:prSet/>
      <dgm:spPr/>
      <dgm:t>
        <a:bodyPr/>
        <a:lstStyle/>
        <a:p>
          <a:endParaRPr lang="en-GB"/>
        </a:p>
      </dgm:t>
    </dgm:pt>
    <dgm:pt modelId="{49D1FBFD-A4C5-4404-8EEE-D9F5C1115CB6}" type="sibTrans" cxnId="{7714DDD3-4141-458B-B5C8-A4479E474271}">
      <dgm:prSet/>
      <dgm:spPr/>
      <dgm:t>
        <a:bodyPr/>
        <a:lstStyle/>
        <a:p>
          <a:endParaRPr lang="en-GB"/>
        </a:p>
      </dgm:t>
    </dgm:pt>
    <dgm:pt modelId="{BB33A924-008C-4384-B772-CCCBE9115726}">
      <dgm:prSet/>
      <dgm:spPr/>
      <dgm:t>
        <a:bodyPr/>
        <a:lstStyle/>
        <a:p>
          <a:r>
            <a:rPr lang="en-GB" dirty="0"/>
            <a:t>Unbiased</a:t>
          </a:r>
        </a:p>
      </dgm:t>
    </dgm:pt>
    <dgm:pt modelId="{FE439D4C-829C-4ACF-B7DB-B8A84E97C5D3}" type="parTrans" cxnId="{EF5F85B9-446F-464B-B60C-00394EB4D0CB}">
      <dgm:prSet/>
      <dgm:spPr/>
      <dgm:t>
        <a:bodyPr/>
        <a:lstStyle/>
        <a:p>
          <a:endParaRPr lang="en-GB"/>
        </a:p>
      </dgm:t>
    </dgm:pt>
    <dgm:pt modelId="{FCEDF294-D028-4B0D-B87A-8717FEF08C1D}" type="sibTrans" cxnId="{EF5F85B9-446F-464B-B60C-00394EB4D0CB}">
      <dgm:prSet/>
      <dgm:spPr/>
      <dgm:t>
        <a:bodyPr/>
        <a:lstStyle/>
        <a:p>
          <a:endParaRPr lang="en-GB"/>
        </a:p>
      </dgm:t>
    </dgm:pt>
    <dgm:pt modelId="{99B35EC9-D762-41AC-8F88-61793B0C70F8}">
      <dgm:prSet/>
      <dgm:spPr/>
      <dgm:t>
        <a:bodyPr/>
        <a:lstStyle/>
        <a:p>
          <a:r>
            <a:rPr lang="en-GB" dirty="0"/>
            <a:t>Complete</a:t>
          </a:r>
        </a:p>
      </dgm:t>
    </dgm:pt>
    <dgm:pt modelId="{444B7308-48E2-4171-8D64-D5D19ACB5D83}" type="parTrans" cxnId="{DEA92811-861C-4C7C-A033-530F1A682425}">
      <dgm:prSet/>
      <dgm:spPr/>
      <dgm:t>
        <a:bodyPr/>
        <a:lstStyle/>
        <a:p>
          <a:endParaRPr lang="en-GB"/>
        </a:p>
      </dgm:t>
    </dgm:pt>
    <dgm:pt modelId="{60FF0668-B2A7-4C2B-845D-E7A201A44F09}" type="sibTrans" cxnId="{DEA92811-861C-4C7C-A033-530F1A682425}">
      <dgm:prSet/>
      <dgm:spPr/>
      <dgm:t>
        <a:bodyPr/>
        <a:lstStyle/>
        <a:p>
          <a:endParaRPr lang="en-GB"/>
        </a:p>
      </dgm:t>
    </dgm:pt>
    <dgm:pt modelId="{3859B8FC-0188-4EE9-B236-7ABF524D393B}" type="pres">
      <dgm:prSet presAssocID="{F4C7B0C0-D2AC-401F-9DE3-9BA7F5294C4B}" presName="Name0" presStyleCnt="0">
        <dgm:presLayoutVars>
          <dgm:dir/>
          <dgm:animLvl val="lvl"/>
          <dgm:resizeHandles val="exact"/>
        </dgm:presLayoutVars>
      </dgm:prSet>
      <dgm:spPr/>
    </dgm:pt>
    <dgm:pt modelId="{004E2679-21A4-49B1-BB12-1F3ED14835BD}" type="pres">
      <dgm:prSet presAssocID="{78CC5BB7-74A0-432E-AD99-0C00F3960F3B}" presName="composite" presStyleCnt="0"/>
      <dgm:spPr/>
    </dgm:pt>
    <dgm:pt modelId="{0553D4ED-BDBD-4D3B-A9AF-8A4199CECDAA}" type="pres">
      <dgm:prSet presAssocID="{78CC5BB7-74A0-432E-AD99-0C00F3960F3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50A6C7C3-E8F4-42D2-BD55-4EC6CB839663}" type="pres">
      <dgm:prSet presAssocID="{78CC5BB7-74A0-432E-AD99-0C00F3960F3B}" presName="desTx" presStyleLbl="alignAccFollowNode1" presStyleIdx="0" presStyleCnt="5">
        <dgm:presLayoutVars>
          <dgm:bulletEnabled val="1"/>
        </dgm:presLayoutVars>
      </dgm:prSet>
      <dgm:spPr/>
    </dgm:pt>
    <dgm:pt modelId="{ED280B5B-59C4-48C2-80C1-37D8B66C529F}" type="pres">
      <dgm:prSet presAssocID="{18252220-122D-4B18-8627-E44262D3406F}" presName="space" presStyleCnt="0"/>
      <dgm:spPr/>
    </dgm:pt>
    <dgm:pt modelId="{F956BFE3-BA73-4B33-908E-36D69CF69E9B}" type="pres">
      <dgm:prSet presAssocID="{FEF05E3D-A43A-4FDB-A57D-CF298989241E}" presName="composite" presStyleCnt="0"/>
      <dgm:spPr/>
    </dgm:pt>
    <dgm:pt modelId="{F0274CB4-D8D3-42AD-AFAA-2E3B018C3CAE}" type="pres">
      <dgm:prSet presAssocID="{FEF05E3D-A43A-4FDB-A57D-CF298989241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40EB2DE-F467-4307-BAD3-083C63EF074E}" type="pres">
      <dgm:prSet presAssocID="{FEF05E3D-A43A-4FDB-A57D-CF298989241E}" presName="desTx" presStyleLbl="alignAccFollowNode1" presStyleIdx="1" presStyleCnt="5">
        <dgm:presLayoutVars>
          <dgm:bulletEnabled val="1"/>
        </dgm:presLayoutVars>
      </dgm:prSet>
      <dgm:spPr/>
    </dgm:pt>
    <dgm:pt modelId="{1CCDD9D2-7991-49E0-8874-F30158396A24}" type="pres">
      <dgm:prSet presAssocID="{78E2BD5E-EA0A-4653-A7EF-561BBB7C147D}" presName="space" presStyleCnt="0"/>
      <dgm:spPr/>
    </dgm:pt>
    <dgm:pt modelId="{89CFB3B7-8874-4EF8-8B29-A44624118AEA}" type="pres">
      <dgm:prSet presAssocID="{D707D7FE-F831-4D28-9AB9-AEC8DFC39E1A}" presName="composite" presStyleCnt="0"/>
      <dgm:spPr/>
    </dgm:pt>
    <dgm:pt modelId="{CDDC103F-7804-4CEA-8903-35F2EEF82301}" type="pres">
      <dgm:prSet presAssocID="{D707D7FE-F831-4D28-9AB9-AEC8DFC39E1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3726310-9C55-439D-BD2F-D09967E74FCC}" type="pres">
      <dgm:prSet presAssocID="{D707D7FE-F831-4D28-9AB9-AEC8DFC39E1A}" presName="desTx" presStyleLbl="alignAccFollowNode1" presStyleIdx="2" presStyleCnt="5">
        <dgm:presLayoutVars>
          <dgm:bulletEnabled val="1"/>
        </dgm:presLayoutVars>
      </dgm:prSet>
      <dgm:spPr/>
    </dgm:pt>
    <dgm:pt modelId="{DA8D64CF-1473-4D43-9689-5800141C5016}" type="pres">
      <dgm:prSet presAssocID="{9CC630EF-C4B9-4DFB-85B0-89DE8A9A6AD8}" presName="space" presStyleCnt="0"/>
      <dgm:spPr/>
    </dgm:pt>
    <dgm:pt modelId="{84A68F0D-398A-4D5F-BB9B-5E5A563A3877}" type="pres">
      <dgm:prSet presAssocID="{BB33A924-008C-4384-B772-CCCBE9115726}" presName="composite" presStyleCnt="0"/>
      <dgm:spPr/>
    </dgm:pt>
    <dgm:pt modelId="{804A4A65-2F8F-4FC8-B284-AACDF888D8C4}" type="pres">
      <dgm:prSet presAssocID="{BB33A924-008C-4384-B772-CCCBE9115726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5A3F0888-91C2-43F9-A30D-4DC020FEDD21}" type="pres">
      <dgm:prSet presAssocID="{BB33A924-008C-4384-B772-CCCBE9115726}" presName="desTx" presStyleLbl="alignAccFollowNode1" presStyleIdx="3" presStyleCnt="5">
        <dgm:presLayoutVars>
          <dgm:bulletEnabled val="1"/>
        </dgm:presLayoutVars>
      </dgm:prSet>
      <dgm:spPr/>
    </dgm:pt>
    <dgm:pt modelId="{D6784CAB-4894-428B-AB77-AE06AEEDFD7B}" type="pres">
      <dgm:prSet presAssocID="{FCEDF294-D028-4B0D-B87A-8717FEF08C1D}" presName="space" presStyleCnt="0"/>
      <dgm:spPr/>
    </dgm:pt>
    <dgm:pt modelId="{CB4855B2-AC2C-4C98-9EA6-08F0C5D53FE8}" type="pres">
      <dgm:prSet presAssocID="{99B35EC9-D762-41AC-8F88-61793B0C70F8}" presName="composite" presStyleCnt="0"/>
      <dgm:spPr/>
    </dgm:pt>
    <dgm:pt modelId="{962BA96C-D945-4EB2-9251-15F1A0C495AF}" type="pres">
      <dgm:prSet presAssocID="{99B35EC9-D762-41AC-8F88-61793B0C70F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D6632C9E-B23A-4417-9626-2A7E0A8265A9}" type="pres">
      <dgm:prSet presAssocID="{99B35EC9-D762-41AC-8F88-61793B0C70F8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1F0320C-963A-4C99-8C7E-FF27B6381093}" type="presOf" srcId="{FEF05E3D-A43A-4FDB-A57D-CF298989241E}" destId="{F0274CB4-D8D3-42AD-AFAA-2E3B018C3CAE}" srcOrd="0" destOrd="0" presId="urn:microsoft.com/office/officeart/2005/8/layout/hList1"/>
    <dgm:cxn modelId="{DEA92811-861C-4C7C-A033-530F1A682425}" srcId="{F4C7B0C0-D2AC-401F-9DE3-9BA7F5294C4B}" destId="{99B35EC9-D762-41AC-8F88-61793B0C70F8}" srcOrd="4" destOrd="0" parTransId="{444B7308-48E2-4171-8D64-D5D19ACB5D83}" sibTransId="{60FF0668-B2A7-4C2B-845D-E7A201A44F09}"/>
    <dgm:cxn modelId="{455CCF1F-B54F-493B-8940-A6249AF59DCF}" srcId="{F4C7B0C0-D2AC-401F-9DE3-9BA7F5294C4B}" destId="{FEF05E3D-A43A-4FDB-A57D-CF298989241E}" srcOrd="1" destOrd="0" parTransId="{0E6E08F1-74BA-4A16-932D-468B8DDBF793}" sibTransId="{78E2BD5E-EA0A-4653-A7EF-561BBB7C147D}"/>
    <dgm:cxn modelId="{753E6965-3371-4EE1-80B8-DA22A346629F}" srcId="{F4C7B0C0-D2AC-401F-9DE3-9BA7F5294C4B}" destId="{78CC5BB7-74A0-432E-AD99-0C00F3960F3B}" srcOrd="0" destOrd="0" parTransId="{9483E732-92B1-4853-8785-3FFA2FFC997F}" sibTransId="{18252220-122D-4B18-8627-E44262D3406F}"/>
    <dgm:cxn modelId="{7B141550-D0C3-4090-8236-4AE9FAEB1C47}" srcId="{78CC5BB7-74A0-432E-AD99-0C00F3960F3B}" destId="{DFB856A4-72A6-4F38-BE02-450AA2D748FD}" srcOrd="0" destOrd="0" parTransId="{F4F85F93-5698-4460-9C59-5843128199B2}" sibTransId="{E12A8DBB-9415-4CD6-8D1E-BFCED8B9FBFC}"/>
    <dgm:cxn modelId="{9AC69652-924D-4D6C-B05E-EE0C08697245}" type="presOf" srcId="{BB33A924-008C-4384-B772-CCCBE9115726}" destId="{804A4A65-2F8F-4FC8-B284-AACDF888D8C4}" srcOrd="0" destOrd="0" presId="urn:microsoft.com/office/officeart/2005/8/layout/hList1"/>
    <dgm:cxn modelId="{F703E390-E981-4E04-AC44-365B49235C8E}" type="presOf" srcId="{99B35EC9-D762-41AC-8F88-61793B0C70F8}" destId="{962BA96C-D945-4EB2-9251-15F1A0C495AF}" srcOrd="0" destOrd="0" presId="urn:microsoft.com/office/officeart/2005/8/layout/hList1"/>
    <dgm:cxn modelId="{05B850A0-AEED-4B7A-88F3-05F932B2197D}" type="presOf" srcId="{D707D7FE-F831-4D28-9AB9-AEC8DFC39E1A}" destId="{CDDC103F-7804-4CEA-8903-35F2EEF82301}" srcOrd="0" destOrd="0" presId="urn:microsoft.com/office/officeart/2005/8/layout/hList1"/>
    <dgm:cxn modelId="{371E1CA4-2AE4-47B6-9ACB-84FE75453BD7}" type="presOf" srcId="{F4C7B0C0-D2AC-401F-9DE3-9BA7F5294C4B}" destId="{3859B8FC-0188-4EE9-B236-7ABF524D393B}" srcOrd="0" destOrd="0" presId="urn:microsoft.com/office/officeart/2005/8/layout/hList1"/>
    <dgm:cxn modelId="{810E06A7-489E-4516-977E-536C7C130292}" type="presOf" srcId="{5D3B43B9-083D-451B-91C6-3B927BC1018E}" destId="{33726310-9C55-439D-BD2F-D09967E74FCC}" srcOrd="0" destOrd="0" presId="urn:microsoft.com/office/officeart/2005/8/layout/hList1"/>
    <dgm:cxn modelId="{EF5F85B9-446F-464B-B60C-00394EB4D0CB}" srcId="{F4C7B0C0-D2AC-401F-9DE3-9BA7F5294C4B}" destId="{BB33A924-008C-4384-B772-CCCBE9115726}" srcOrd="3" destOrd="0" parTransId="{FE439D4C-829C-4ACF-B7DB-B8A84E97C5D3}" sibTransId="{FCEDF294-D028-4B0D-B87A-8717FEF08C1D}"/>
    <dgm:cxn modelId="{7714DDD3-4141-458B-B5C8-A4479E474271}" srcId="{D707D7FE-F831-4D28-9AB9-AEC8DFC39E1A}" destId="{5D3B43B9-083D-451B-91C6-3B927BC1018E}" srcOrd="0" destOrd="0" parTransId="{36A35D75-C3CD-44A5-926D-1920DFAD44F6}" sibTransId="{49D1FBFD-A4C5-4404-8EEE-D9F5C1115CB6}"/>
    <dgm:cxn modelId="{D8AA01F0-F3A7-4257-AF96-35C8FF2CF372}" type="presOf" srcId="{DFB856A4-72A6-4F38-BE02-450AA2D748FD}" destId="{50A6C7C3-E8F4-42D2-BD55-4EC6CB839663}" srcOrd="0" destOrd="0" presId="urn:microsoft.com/office/officeart/2005/8/layout/hList1"/>
    <dgm:cxn modelId="{6DC996FF-D384-4B63-9F9D-0E4D0C6E8A53}" srcId="{F4C7B0C0-D2AC-401F-9DE3-9BA7F5294C4B}" destId="{D707D7FE-F831-4D28-9AB9-AEC8DFC39E1A}" srcOrd="2" destOrd="0" parTransId="{941E05D0-F93E-4463-A096-DE6B48D25387}" sibTransId="{9CC630EF-C4B9-4DFB-85B0-89DE8A9A6AD8}"/>
    <dgm:cxn modelId="{9CD8E5FF-0F70-41D8-961F-336C66C5C73B}" type="presOf" srcId="{78CC5BB7-74A0-432E-AD99-0C00F3960F3B}" destId="{0553D4ED-BDBD-4D3B-A9AF-8A4199CECDAA}" srcOrd="0" destOrd="0" presId="urn:microsoft.com/office/officeart/2005/8/layout/hList1"/>
    <dgm:cxn modelId="{C1FF28CE-25B8-46E3-A6BE-0671703ED8E5}" type="presParOf" srcId="{3859B8FC-0188-4EE9-B236-7ABF524D393B}" destId="{004E2679-21A4-49B1-BB12-1F3ED14835BD}" srcOrd="0" destOrd="0" presId="urn:microsoft.com/office/officeart/2005/8/layout/hList1"/>
    <dgm:cxn modelId="{6AE168D5-D9CC-4392-9BFD-185BFD736B17}" type="presParOf" srcId="{004E2679-21A4-49B1-BB12-1F3ED14835BD}" destId="{0553D4ED-BDBD-4D3B-A9AF-8A4199CECDAA}" srcOrd="0" destOrd="0" presId="urn:microsoft.com/office/officeart/2005/8/layout/hList1"/>
    <dgm:cxn modelId="{E642C421-CF89-4AA8-9931-8344194CA021}" type="presParOf" srcId="{004E2679-21A4-49B1-BB12-1F3ED14835BD}" destId="{50A6C7C3-E8F4-42D2-BD55-4EC6CB839663}" srcOrd="1" destOrd="0" presId="urn:microsoft.com/office/officeart/2005/8/layout/hList1"/>
    <dgm:cxn modelId="{9A98436E-E2DC-4AA6-924B-5F25742E44C8}" type="presParOf" srcId="{3859B8FC-0188-4EE9-B236-7ABF524D393B}" destId="{ED280B5B-59C4-48C2-80C1-37D8B66C529F}" srcOrd="1" destOrd="0" presId="urn:microsoft.com/office/officeart/2005/8/layout/hList1"/>
    <dgm:cxn modelId="{FFFABB77-2DD2-4F47-A27F-B2FF4F324899}" type="presParOf" srcId="{3859B8FC-0188-4EE9-B236-7ABF524D393B}" destId="{F956BFE3-BA73-4B33-908E-36D69CF69E9B}" srcOrd="2" destOrd="0" presId="urn:microsoft.com/office/officeart/2005/8/layout/hList1"/>
    <dgm:cxn modelId="{95BB048A-F6B5-4272-B726-FDF9F7A7F7CB}" type="presParOf" srcId="{F956BFE3-BA73-4B33-908E-36D69CF69E9B}" destId="{F0274CB4-D8D3-42AD-AFAA-2E3B018C3CAE}" srcOrd="0" destOrd="0" presId="urn:microsoft.com/office/officeart/2005/8/layout/hList1"/>
    <dgm:cxn modelId="{87F14120-1F59-4559-AE69-A92DA8F28149}" type="presParOf" srcId="{F956BFE3-BA73-4B33-908E-36D69CF69E9B}" destId="{F40EB2DE-F467-4307-BAD3-083C63EF074E}" srcOrd="1" destOrd="0" presId="urn:microsoft.com/office/officeart/2005/8/layout/hList1"/>
    <dgm:cxn modelId="{B8323AB6-A074-41C2-8D02-582324CC9714}" type="presParOf" srcId="{3859B8FC-0188-4EE9-B236-7ABF524D393B}" destId="{1CCDD9D2-7991-49E0-8874-F30158396A24}" srcOrd="3" destOrd="0" presId="urn:microsoft.com/office/officeart/2005/8/layout/hList1"/>
    <dgm:cxn modelId="{BF7D18DA-C6CB-48AD-BB3C-4E50C9AF8BFF}" type="presParOf" srcId="{3859B8FC-0188-4EE9-B236-7ABF524D393B}" destId="{89CFB3B7-8874-4EF8-8B29-A44624118AEA}" srcOrd="4" destOrd="0" presId="urn:microsoft.com/office/officeart/2005/8/layout/hList1"/>
    <dgm:cxn modelId="{A24A3FAE-4690-42A3-92EE-555A39313543}" type="presParOf" srcId="{89CFB3B7-8874-4EF8-8B29-A44624118AEA}" destId="{CDDC103F-7804-4CEA-8903-35F2EEF82301}" srcOrd="0" destOrd="0" presId="urn:microsoft.com/office/officeart/2005/8/layout/hList1"/>
    <dgm:cxn modelId="{0B966305-ABD8-4F08-B143-A39CD097829F}" type="presParOf" srcId="{89CFB3B7-8874-4EF8-8B29-A44624118AEA}" destId="{33726310-9C55-439D-BD2F-D09967E74FCC}" srcOrd="1" destOrd="0" presId="urn:microsoft.com/office/officeart/2005/8/layout/hList1"/>
    <dgm:cxn modelId="{C7EEBED5-ED90-43AB-91B7-2502DF071E7F}" type="presParOf" srcId="{3859B8FC-0188-4EE9-B236-7ABF524D393B}" destId="{DA8D64CF-1473-4D43-9689-5800141C5016}" srcOrd="5" destOrd="0" presId="urn:microsoft.com/office/officeart/2005/8/layout/hList1"/>
    <dgm:cxn modelId="{0387921A-7301-4A1D-8448-8AD4E58D67C0}" type="presParOf" srcId="{3859B8FC-0188-4EE9-B236-7ABF524D393B}" destId="{84A68F0D-398A-4D5F-BB9B-5E5A563A3877}" srcOrd="6" destOrd="0" presId="urn:microsoft.com/office/officeart/2005/8/layout/hList1"/>
    <dgm:cxn modelId="{485CCCF5-422E-4F0D-972E-1E2C50B29AE2}" type="presParOf" srcId="{84A68F0D-398A-4D5F-BB9B-5E5A563A3877}" destId="{804A4A65-2F8F-4FC8-B284-AACDF888D8C4}" srcOrd="0" destOrd="0" presId="urn:microsoft.com/office/officeart/2005/8/layout/hList1"/>
    <dgm:cxn modelId="{117AB721-D022-4665-8C38-96DC060F0A66}" type="presParOf" srcId="{84A68F0D-398A-4D5F-BB9B-5E5A563A3877}" destId="{5A3F0888-91C2-43F9-A30D-4DC020FEDD21}" srcOrd="1" destOrd="0" presId="urn:microsoft.com/office/officeart/2005/8/layout/hList1"/>
    <dgm:cxn modelId="{5616D864-70E0-4DF5-8B9A-7685AC683FDD}" type="presParOf" srcId="{3859B8FC-0188-4EE9-B236-7ABF524D393B}" destId="{D6784CAB-4894-428B-AB77-AE06AEEDFD7B}" srcOrd="7" destOrd="0" presId="urn:microsoft.com/office/officeart/2005/8/layout/hList1"/>
    <dgm:cxn modelId="{116D4280-634E-4843-A4AD-D0B8E3A3CE23}" type="presParOf" srcId="{3859B8FC-0188-4EE9-B236-7ABF524D393B}" destId="{CB4855B2-AC2C-4C98-9EA6-08F0C5D53FE8}" srcOrd="8" destOrd="0" presId="urn:microsoft.com/office/officeart/2005/8/layout/hList1"/>
    <dgm:cxn modelId="{525A3D67-4B7C-4EF5-A30C-14A379712A68}" type="presParOf" srcId="{CB4855B2-AC2C-4C98-9EA6-08F0C5D53FE8}" destId="{962BA96C-D945-4EB2-9251-15F1A0C495AF}" srcOrd="0" destOrd="0" presId="urn:microsoft.com/office/officeart/2005/8/layout/hList1"/>
    <dgm:cxn modelId="{862598F1-1E3F-4921-AF50-99C49490C93F}" type="presParOf" srcId="{CB4855B2-AC2C-4C98-9EA6-08F0C5D53FE8}" destId="{D6632C9E-B23A-4417-9626-2A7E0A8265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C7B0C0-D2AC-401F-9DE3-9BA7F5294C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CC5BB7-74A0-432E-AD99-0C00F3960F3B}">
      <dgm:prSet phldrT="[Text]"/>
      <dgm:spPr/>
      <dgm:t>
        <a:bodyPr/>
        <a:lstStyle/>
        <a:p>
          <a:r>
            <a:rPr lang="en-GB" dirty="0"/>
            <a:t>Valid</a:t>
          </a:r>
        </a:p>
      </dgm:t>
    </dgm:pt>
    <dgm:pt modelId="{9483E732-92B1-4853-8785-3FFA2FFC997F}" type="parTrans" cxnId="{753E6965-3371-4EE1-80B8-DA22A346629F}">
      <dgm:prSet/>
      <dgm:spPr/>
      <dgm:t>
        <a:bodyPr/>
        <a:lstStyle/>
        <a:p>
          <a:endParaRPr lang="en-GB"/>
        </a:p>
      </dgm:t>
    </dgm:pt>
    <dgm:pt modelId="{18252220-122D-4B18-8627-E44262D3406F}" type="sibTrans" cxnId="{753E6965-3371-4EE1-80B8-DA22A346629F}">
      <dgm:prSet/>
      <dgm:spPr/>
      <dgm:t>
        <a:bodyPr/>
        <a:lstStyle/>
        <a:p>
          <a:endParaRPr lang="en-GB"/>
        </a:p>
      </dgm:t>
    </dgm:pt>
    <dgm:pt modelId="{DFB856A4-72A6-4F38-BE02-450AA2D748FD}">
      <dgm:prSet phldrT="[Text]" custT="1"/>
      <dgm:spPr/>
      <dgm:t>
        <a:bodyPr/>
        <a:lstStyle/>
        <a:p>
          <a:pPr>
            <a:buNone/>
          </a:pPr>
          <a:endParaRPr lang="en-GB" sz="2000" dirty="0"/>
        </a:p>
      </dgm:t>
    </dgm:pt>
    <dgm:pt modelId="{F4F85F93-5698-4460-9C59-5843128199B2}" type="parTrans" cxnId="{7B141550-D0C3-4090-8236-4AE9FAEB1C47}">
      <dgm:prSet/>
      <dgm:spPr/>
      <dgm:t>
        <a:bodyPr/>
        <a:lstStyle/>
        <a:p>
          <a:endParaRPr lang="en-GB"/>
        </a:p>
      </dgm:t>
    </dgm:pt>
    <dgm:pt modelId="{E12A8DBB-9415-4CD6-8D1E-BFCED8B9FBFC}" type="sibTrans" cxnId="{7B141550-D0C3-4090-8236-4AE9FAEB1C47}">
      <dgm:prSet/>
      <dgm:spPr/>
      <dgm:t>
        <a:bodyPr/>
        <a:lstStyle/>
        <a:p>
          <a:endParaRPr lang="en-GB"/>
        </a:p>
      </dgm:t>
    </dgm:pt>
    <dgm:pt modelId="{FEF05E3D-A43A-4FDB-A57D-CF298989241E}">
      <dgm:prSet phldrT="[Text]"/>
      <dgm:spPr/>
      <dgm:t>
        <a:bodyPr/>
        <a:lstStyle/>
        <a:p>
          <a:r>
            <a:rPr lang="en-GB" dirty="0"/>
            <a:t>Reliable	</a:t>
          </a:r>
        </a:p>
      </dgm:t>
    </dgm:pt>
    <dgm:pt modelId="{0E6E08F1-74BA-4A16-932D-468B8DDBF793}" type="parTrans" cxnId="{455CCF1F-B54F-493B-8940-A6249AF59DCF}">
      <dgm:prSet/>
      <dgm:spPr/>
      <dgm:t>
        <a:bodyPr/>
        <a:lstStyle/>
        <a:p>
          <a:endParaRPr lang="en-GB"/>
        </a:p>
      </dgm:t>
    </dgm:pt>
    <dgm:pt modelId="{78E2BD5E-EA0A-4653-A7EF-561BBB7C147D}" type="sibTrans" cxnId="{455CCF1F-B54F-493B-8940-A6249AF59DCF}">
      <dgm:prSet/>
      <dgm:spPr/>
      <dgm:t>
        <a:bodyPr/>
        <a:lstStyle/>
        <a:p>
          <a:endParaRPr lang="en-GB"/>
        </a:p>
      </dgm:t>
    </dgm:pt>
    <dgm:pt modelId="{D707D7FE-F831-4D28-9AB9-AEC8DFC39E1A}">
      <dgm:prSet phldrT="[Text]"/>
      <dgm:spPr/>
      <dgm:t>
        <a:bodyPr/>
        <a:lstStyle/>
        <a:p>
          <a:r>
            <a:rPr lang="en-GB" dirty="0"/>
            <a:t>Sensitive</a:t>
          </a:r>
        </a:p>
      </dgm:t>
    </dgm:pt>
    <dgm:pt modelId="{941E05D0-F93E-4463-A096-DE6B48D25387}" type="parTrans" cxnId="{6DC996FF-D384-4B63-9F9D-0E4D0C6E8A53}">
      <dgm:prSet/>
      <dgm:spPr/>
      <dgm:t>
        <a:bodyPr/>
        <a:lstStyle/>
        <a:p>
          <a:endParaRPr lang="en-GB"/>
        </a:p>
      </dgm:t>
    </dgm:pt>
    <dgm:pt modelId="{9CC630EF-C4B9-4DFB-85B0-89DE8A9A6AD8}" type="sibTrans" cxnId="{6DC996FF-D384-4B63-9F9D-0E4D0C6E8A53}">
      <dgm:prSet/>
      <dgm:spPr/>
      <dgm:t>
        <a:bodyPr/>
        <a:lstStyle/>
        <a:p>
          <a:endParaRPr lang="en-GB"/>
        </a:p>
      </dgm:t>
    </dgm:pt>
    <dgm:pt modelId="{5D3B43B9-083D-451B-91C6-3B927BC1018E}">
      <dgm:prSet phldrT="[Text]"/>
      <dgm:spPr/>
      <dgm:t>
        <a:bodyPr/>
        <a:lstStyle/>
        <a:p>
          <a:endParaRPr lang="en-GB" dirty="0"/>
        </a:p>
      </dgm:t>
    </dgm:pt>
    <dgm:pt modelId="{36A35D75-C3CD-44A5-926D-1920DFAD44F6}" type="parTrans" cxnId="{7714DDD3-4141-458B-B5C8-A4479E474271}">
      <dgm:prSet/>
      <dgm:spPr/>
      <dgm:t>
        <a:bodyPr/>
        <a:lstStyle/>
        <a:p>
          <a:endParaRPr lang="en-GB"/>
        </a:p>
      </dgm:t>
    </dgm:pt>
    <dgm:pt modelId="{49D1FBFD-A4C5-4404-8EEE-D9F5C1115CB6}" type="sibTrans" cxnId="{7714DDD3-4141-458B-B5C8-A4479E474271}">
      <dgm:prSet/>
      <dgm:spPr/>
      <dgm:t>
        <a:bodyPr/>
        <a:lstStyle/>
        <a:p>
          <a:endParaRPr lang="en-GB"/>
        </a:p>
      </dgm:t>
    </dgm:pt>
    <dgm:pt modelId="{BB33A924-008C-4384-B772-CCCBE9115726}">
      <dgm:prSet/>
      <dgm:spPr/>
      <dgm:t>
        <a:bodyPr/>
        <a:lstStyle/>
        <a:p>
          <a:r>
            <a:rPr lang="en-GB" dirty="0"/>
            <a:t>Unbiased</a:t>
          </a:r>
        </a:p>
      </dgm:t>
    </dgm:pt>
    <dgm:pt modelId="{FE439D4C-829C-4ACF-B7DB-B8A84E97C5D3}" type="parTrans" cxnId="{EF5F85B9-446F-464B-B60C-00394EB4D0CB}">
      <dgm:prSet/>
      <dgm:spPr/>
      <dgm:t>
        <a:bodyPr/>
        <a:lstStyle/>
        <a:p>
          <a:endParaRPr lang="en-GB"/>
        </a:p>
      </dgm:t>
    </dgm:pt>
    <dgm:pt modelId="{FCEDF294-D028-4B0D-B87A-8717FEF08C1D}" type="sibTrans" cxnId="{EF5F85B9-446F-464B-B60C-00394EB4D0CB}">
      <dgm:prSet/>
      <dgm:spPr/>
      <dgm:t>
        <a:bodyPr/>
        <a:lstStyle/>
        <a:p>
          <a:endParaRPr lang="en-GB"/>
        </a:p>
      </dgm:t>
    </dgm:pt>
    <dgm:pt modelId="{99B35EC9-D762-41AC-8F88-61793B0C70F8}">
      <dgm:prSet/>
      <dgm:spPr/>
      <dgm:t>
        <a:bodyPr/>
        <a:lstStyle/>
        <a:p>
          <a:r>
            <a:rPr lang="en-GB" dirty="0"/>
            <a:t>Complete</a:t>
          </a:r>
        </a:p>
      </dgm:t>
    </dgm:pt>
    <dgm:pt modelId="{444B7308-48E2-4171-8D64-D5D19ACB5D83}" type="parTrans" cxnId="{DEA92811-861C-4C7C-A033-530F1A682425}">
      <dgm:prSet/>
      <dgm:spPr/>
      <dgm:t>
        <a:bodyPr/>
        <a:lstStyle/>
        <a:p>
          <a:endParaRPr lang="en-GB"/>
        </a:p>
      </dgm:t>
    </dgm:pt>
    <dgm:pt modelId="{60FF0668-B2A7-4C2B-845D-E7A201A44F09}" type="sibTrans" cxnId="{DEA92811-861C-4C7C-A033-530F1A682425}">
      <dgm:prSet/>
      <dgm:spPr/>
      <dgm:t>
        <a:bodyPr/>
        <a:lstStyle/>
        <a:p>
          <a:endParaRPr lang="en-GB"/>
        </a:p>
      </dgm:t>
    </dgm:pt>
    <dgm:pt modelId="{3859B8FC-0188-4EE9-B236-7ABF524D393B}" type="pres">
      <dgm:prSet presAssocID="{F4C7B0C0-D2AC-401F-9DE3-9BA7F5294C4B}" presName="Name0" presStyleCnt="0">
        <dgm:presLayoutVars>
          <dgm:dir/>
          <dgm:animLvl val="lvl"/>
          <dgm:resizeHandles val="exact"/>
        </dgm:presLayoutVars>
      </dgm:prSet>
      <dgm:spPr/>
    </dgm:pt>
    <dgm:pt modelId="{004E2679-21A4-49B1-BB12-1F3ED14835BD}" type="pres">
      <dgm:prSet presAssocID="{78CC5BB7-74A0-432E-AD99-0C00F3960F3B}" presName="composite" presStyleCnt="0"/>
      <dgm:spPr/>
    </dgm:pt>
    <dgm:pt modelId="{0553D4ED-BDBD-4D3B-A9AF-8A4199CECDAA}" type="pres">
      <dgm:prSet presAssocID="{78CC5BB7-74A0-432E-AD99-0C00F3960F3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50A6C7C3-E8F4-42D2-BD55-4EC6CB839663}" type="pres">
      <dgm:prSet presAssocID="{78CC5BB7-74A0-432E-AD99-0C00F3960F3B}" presName="desTx" presStyleLbl="alignAccFollowNode1" presStyleIdx="0" presStyleCnt="5">
        <dgm:presLayoutVars>
          <dgm:bulletEnabled val="1"/>
        </dgm:presLayoutVars>
      </dgm:prSet>
      <dgm:spPr/>
    </dgm:pt>
    <dgm:pt modelId="{ED280B5B-59C4-48C2-80C1-37D8B66C529F}" type="pres">
      <dgm:prSet presAssocID="{18252220-122D-4B18-8627-E44262D3406F}" presName="space" presStyleCnt="0"/>
      <dgm:spPr/>
    </dgm:pt>
    <dgm:pt modelId="{F956BFE3-BA73-4B33-908E-36D69CF69E9B}" type="pres">
      <dgm:prSet presAssocID="{FEF05E3D-A43A-4FDB-A57D-CF298989241E}" presName="composite" presStyleCnt="0"/>
      <dgm:spPr/>
    </dgm:pt>
    <dgm:pt modelId="{F0274CB4-D8D3-42AD-AFAA-2E3B018C3CAE}" type="pres">
      <dgm:prSet presAssocID="{FEF05E3D-A43A-4FDB-A57D-CF298989241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40EB2DE-F467-4307-BAD3-083C63EF074E}" type="pres">
      <dgm:prSet presAssocID="{FEF05E3D-A43A-4FDB-A57D-CF298989241E}" presName="desTx" presStyleLbl="alignAccFollowNode1" presStyleIdx="1" presStyleCnt="5">
        <dgm:presLayoutVars>
          <dgm:bulletEnabled val="1"/>
        </dgm:presLayoutVars>
      </dgm:prSet>
      <dgm:spPr/>
    </dgm:pt>
    <dgm:pt modelId="{1CCDD9D2-7991-49E0-8874-F30158396A24}" type="pres">
      <dgm:prSet presAssocID="{78E2BD5E-EA0A-4653-A7EF-561BBB7C147D}" presName="space" presStyleCnt="0"/>
      <dgm:spPr/>
    </dgm:pt>
    <dgm:pt modelId="{89CFB3B7-8874-4EF8-8B29-A44624118AEA}" type="pres">
      <dgm:prSet presAssocID="{D707D7FE-F831-4D28-9AB9-AEC8DFC39E1A}" presName="composite" presStyleCnt="0"/>
      <dgm:spPr/>
    </dgm:pt>
    <dgm:pt modelId="{CDDC103F-7804-4CEA-8903-35F2EEF82301}" type="pres">
      <dgm:prSet presAssocID="{D707D7FE-F831-4D28-9AB9-AEC8DFC39E1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3726310-9C55-439D-BD2F-D09967E74FCC}" type="pres">
      <dgm:prSet presAssocID="{D707D7FE-F831-4D28-9AB9-AEC8DFC39E1A}" presName="desTx" presStyleLbl="alignAccFollowNode1" presStyleIdx="2" presStyleCnt="5">
        <dgm:presLayoutVars>
          <dgm:bulletEnabled val="1"/>
        </dgm:presLayoutVars>
      </dgm:prSet>
      <dgm:spPr/>
    </dgm:pt>
    <dgm:pt modelId="{DA8D64CF-1473-4D43-9689-5800141C5016}" type="pres">
      <dgm:prSet presAssocID="{9CC630EF-C4B9-4DFB-85B0-89DE8A9A6AD8}" presName="space" presStyleCnt="0"/>
      <dgm:spPr/>
    </dgm:pt>
    <dgm:pt modelId="{84A68F0D-398A-4D5F-BB9B-5E5A563A3877}" type="pres">
      <dgm:prSet presAssocID="{BB33A924-008C-4384-B772-CCCBE9115726}" presName="composite" presStyleCnt="0"/>
      <dgm:spPr/>
    </dgm:pt>
    <dgm:pt modelId="{804A4A65-2F8F-4FC8-B284-AACDF888D8C4}" type="pres">
      <dgm:prSet presAssocID="{BB33A924-008C-4384-B772-CCCBE9115726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5A3F0888-91C2-43F9-A30D-4DC020FEDD21}" type="pres">
      <dgm:prSet presAssocID="{BB33A924-008C-4384-B772-CCCBE9115726}" presName="desTx" presStyleLbl="alignAccFollowNode1" presStyleIdx="3" presStyleCnt="5">
        <dgm:presLayoutVars>
          <dgm:bulletEnabled val="1"/>
        </dgm:presLayoutVars>
      </dgm:prSet>
      <dgm:spPr/>
    </dgm:pt>
    <dgm:pt modelId="{D6784CAB-4894-428B-AB77-AE06AEEDFD7B}" type="pres">
      <dgm:prSet presAssocID="{FCEDF294-D028-4B0D-B87A-8717FEF08C1D}" presName="space" presStyleCnt="0"/>
      <dgm:spPr/>
    </dgm:pt>
    <dgm:pt modelId="{CB4855B2-AC2C-4C98-9EA6-08F0C5D53FE8}" type="pres">
      <dgm:prSet presAssocID="{99B35EC9-D762-41AC-8F88-61793B0C70F8}" presName="composite" presStyleCnt="0"/>
      <dgm:spPr/>
    </dgm:pt>
    <dgm:pt modelId="{962BA96C-D945-4EB2-9251-15F1A0C495AF}" type="pres">
      <dgm:prSet presAssocID="{99B35EC9-D762-41AC-8F88-61793B0C70F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D6632C9E-B23A-4417-9626-2A7E0A8265A9}" type="pres">
      <dgm:prSet presAssocID="{99B35EC9-D762-41AC-8F88-61793B0C70F8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1F0320C-963A-4C99-8C7E-FF27B6381093}" type="presOf" srcId="{FEF05E3D-A43A-4FDB-A57D-CF298989241E}" destId="{F0274CB4-D8D3-42AD-AFAA-2E3B018C3CAE}" srcOrd="0" destOrd="0" presId="urn:microsoft.com/office/officeart/2005/8/layout/hList1"/>
    <dgm:cxn modelId="{DEA92811-861C-4C7C-A033-530F1A682425}" srcId="{F4C7B0C0-D2AC-401F-9DE3-9BA7F5294C4B}" destId="{99B35EC9-D762-41AC-8F88-61793B0C70F8}" srcOrd="4" destOrd="0" parTransId="{444B7308-48E2-4171-8D64-D5D19ACB5D83}" sibTransId="{60FF0668-B2A7-4C2B-845D-E7A201A44F09}"/>
    <dgm:cxn modelId="{455CCF1F-B54F-493B-8940-A6249AF59DCF}" srcId="{F4C7B0C0-D2AC-401F-9DE3-9BA7F5294C4B}" destId="{FEF05E3D-A43A-4FDB-A57D-CF298989241E}" srcOrd="1" destOrd="0" parTransId="{0E6E08F1-74BA-4A16-932D-468B8DDBF793}" sibTransId="{78E2BD5E-EA0A-4653-A7EF-561BBB7C147D}"/>
    <dgm:cxn modelId="{753E6965-3371-4EE1-80B8-DA22A346629F}" srcId="{F4C7B0C0-D2AC-401F-9DE3-9BA7F5294C4B}" destId="{78CC5BB7-74A0-432E-AD99-0C00F3960F3B}" srcOrd="0" destOrd="0" parTransId="{9483E732-92B1-4853-8785-3FFA2FFC997F}" sibTransId="{18252220-122D-4B18-8627-E44262D3406F}"/>
    <dgm:cxn modelId="{7B141550-D0C3-4090-8236-4AE9FAEB1C47}" srcId="{78CC5BB7-74A0-432E-AD99-0C00F3960F3B}" destId="{DFB856A4-72A6-4F38-BE02-450AA2D748FD}" srcOrd="0" destOrd="0" parTransId="{F4F85F93-5698-4460-9C59-5843128199B2}" sibTransId="{E12A8DBB-9415-4CD6-8D1E-BFCED8B9FBFC}"/>
    <dgm:cxn modelId="{9AC69652-924D-4D6C-B05E-EE0C08697245}" type="presOf" srcId="{BB33A924-008C-4384-B772-CCCBE9115726}" destId="{804A4A65-2F8F-4FC8-B284-AACDF888D8C4}" srcOrd="0" destOrd="0" presId="urn:microsoft.com/office/officeart/2005/8/layout/hList1"/>
    <dgm:cxn modelId="{F703E390-E981-4E04-AC44-365B49235C8E}" type="presOf" srcId="{99B35EC9-D762-41AC-8F88-61793B0C70F8}" destId="{962BA96C-D945-4EB2-9251-15F1A0C495AF}" srcOrd="0" destOrd="0" presId="urn:microsoft.com/office/officeart/2005/8/layout/hList1"/>
    <dgm:cxn modelId="{05B850A0-AEED-4B7A-88F3-05F932B2197D}" type="presOf" srcId="{D707D7FE-F831-4D28-9AB9-AEC8DFC39E1A}" destId="{CDDC103F-7804-4CEA-8903-35F2EEF82301}" srcOrd="0" destOrd="0" presId="urn:microsoft.com/office/officeart/2005/8/layout/hList1"/>
    <dgm:cxn modelId="{371E1CA4-2AE4-47B6-9ACB-84FE75453BD7}" type="presOf" srcId="{F4C7B0C0-D2AC-401F-9DE3-9BA7F5294C4B}" destId="{3859B8FC-0188-4EE9-B236-7ABF524D393B}" srcOrd="0" destOrd="0" presId="urn:microsoft.com/office/officeart/2005/8/layout/hList1"/>
    <dgm:cxn modelId="{810E06A7-489E-4516-977E-536C7C130292}" type="presOf" srcId="{5D3B43B9-083D-451B-91C6-3B927BC1018E}" destId="{33726310-9C55-439D-BD2F-D09967E74FCC}" srcOrd="0" destOrd="0" presId="urn:microsoft.com/office/officeart/2005/8/layout/hList1"/>
    <dgm:cxn modelId="{EF5F85B9-446F-464B-B60C-00394EB4D0CB}" srcId="{F4C7B0C0-D2AC-401F-9DE3-9BA7F5294C4B}" destId="{BB33A924-008C-4384-B772-CCCBE9115726}" srcOrd="3" destOrd="0" parTransId="{FE439D4C-829C-4ACF-B7DB-B8A84E97C5D3}" sibTransId="{FCEDF294-D028-4B0D-B87A-8717FEF08C1D}"/>
    <dgm:cxn modelId="{7714DDD3-4141-458B-B5C8-A4479E474271}" srcId="{D707D7FE-F831-4D28-9AB9-AEC8DFC39E1A}" destId="{5D3B43B9-083D-451B-91C6-3B927BC1018E}" srcOrd="0" destOrd="0" parTransId="{36A35D75-C3CD-44A5-926D-1920DFAD44F6}" sibTransId="{49D1FBFD-A4C5-4404-8EEE-D9F5C1115CB6}"/>
    <dgm:cxn modelId="{D8AA01F0-F3A7-4257-AF96-35C8FF2CF372}" type="presOf" srcId="{DFB856A4-72A6-4F38-BE02-450AA2D748FD}" destId="{50A6C7C3-E8F4-42D2-BD55-4EC6CB839663}" srcOrd="0" destOrd="0" presId="urn:microsoft.com/office/officeart/2005/8/layout/hList1"/>
    <dgm:cxn modelId="{6DC996FF-D384-4B63-9F9D-0E4D0C6E8A53}" srcId="{F4C7B0C0-D2AC-401F-9DE3-9BA7F5294C4B}" destId="{D707D7FE-F831-4D28-9AB9-AEC8DFC39E1A}" srcOrd="2" destOrd="0" parTransId="{941E05D0-F93E-4463-A096-DE6B48D25387}" sibTransId="{9CC630EF-C4B9-4DFB-85B0-89DE8A9A6AD8}"/>
    <dgm:cxn modelId="{9CD8E5FF-0F70-41D8-961F-336C66C5C73B}" type="presOf" srcId="{78CC5BB7-74A0-432E-AD99-0C00F3960F3B}" destId="{0553D4ED-BDBD-4D3B-A9AF-8A4199CECDAA}" srcOrd="0" destOrd="0" presId="urn:microsoft.com/office/officeart/2005/8/layout/hList1"/>
    <dgm:cxn modelId="{C1FF28CE-25B8-46E3-A6BE-0671703ED8E5}" type="presParOf" srcId="{3859B8FC-0188-4EE9-B236-7ABF524D393B}" destId="{004E2679-21A4-49B1-BB12-1F3ED14835BD}" srcOrd="0" destOrd="0" presId="urn:microsoft.com/office/officeart/2005/8/layout/hList1"/>
    <dgm:cxn modelId="{6AE168D5-D9CC-4392-9BFD-185BFD736B17}" type="presParOf" srcId="{004E2679-21A4-49B1-BB12-1F3ED14835BD}" destId="{0553D4ED-BDBD-4D3B-A9AF-8A4199CECDAA}" srcOrd="0" destOrd="0" presId="urn:microsoft.com/office/officeart/2005/8/layout/hList1"/>
    <dgm:cxn modelId="{E642C421-CF89-4AA8-9931-8344194CA021}" type="presParOf" srcId="{004E2679-21A4-49B1-BB12-1F3ED14835BD}" destId="{50A6C7C3-E8F4-42D2-BD55-4EC6CB839663}" srcOrd="1" destOrd="0" presId="urn:microsoft.com/office/officeart/2005/8/layout/hList1"/>
    <dgm:cxn modelId="{9A98436E-E2DC-4AA6-924B-5F25742E44C8}" type="presParOf" srcId="{3859B8FC-0188-4EE9-B236-7ABF524D393B}" destId="{ED280B5B-59C4-48C2-80C1-37D8B66C529F}" srcOrd="1" destOrd="0" presId="urn:microsoft.com/office/officeart/2005/8/layout/hList1"/>
    <dgm:cxn modelId="{FFFABB77-2DD2-4F47-A27F-B2FF4F324899}" type="presParOf" srcId="{3859B8FC-0188-4EE9-B236-7ABF524D393B}" destId="{F956BFE3-BA73-4B33-908E-36D69CF69E9B}" srcOrd="2" destOrd="0" presId="urn:microsoft.com/office/officeart/2005/8/layout/hList1"/>
    <dgm:cxn modelId="{95BB048A-F6B5-4272-B726-FDF9F7A7F7CB}" type="presParOf" srcId="{F956BFE3-BA73-4B33-908E-36D69CF69E9B}" destId="{F0274CB4-D8D3-42AD-AFAA-2E3B018C3CAE}" srcOrd="0" destOrd="0" presId="urn:microsoft.com/office/officeart/2005/8/layout/hList1"/>
    <dgm:cxn modelId="{87F14120-1F59-4559-AE69-A92DA8F28149}" type="presParOf" srcId="{F956BFE3-BA73-4B33-908E-36D69CF69E9B}" destId="{F40EB2DE-F467-4307-BAD3-083C63EF074E}" srcOrd="1" destOrd="0" presId="urn:microsoft.com/office/officeart/2005/8/layout/hList1"/>
    <dgm:cxn modelId="{B8323AB6-A074-41C2-8D02-582324CC9714}" type="presParOf" srcId="{3859B8FC-0188-4EE9-B236-7ABF524D393B}" destId="{1CCDD9D2-7991-49E0-8874-F30158396A24}" srcOrd="3" destOrd="0" presId="urn:microsoft.com/office/officeart/2005/8/layout/hList1"/>
    <dgm:cxn modelId="{BF7D18DA-C6CB-48AD-BB3C-4E50C9AF8BFF}" type="presParOf" srcId="{3859B8FC-0188-4EE9-B236-7ABF524D393B}" destId="{89CFB3B7-8874-4EF8-8B29-A44624118AEA}" srcOrd="4" destOrd="0" presId="urn:microsoft.com/office/officeart/2005/8/layout/hList1"/>
    <dgm:cxn modelId="{A24A3FAE-4690-42A3-92EE-555A39313543}" type="presParOf" srcId="{89CFB3B7-8874-4EF8-8B29-A44624118AEA}" destId="{CDDC103F-7804-4CEA-8903-35F2EEF82301}" srcOrd="0" destOrd="0" presId="urn:microsoft.com/office/officeart/2005/8/layout/hList1"/>
    <dgm:cxn modelId="{0B966305-ABD8-4F08-B143-A39CD097829F}" type="presParOf" srcId="{89CFB3B7-8874-4EF8-8B29-A44624118AEA}" destId="{33726310-9C55-439D-BD2F-D09967E74FCC}" srcOrd="1" destOrd="0" presId="urn:microsoft.com/office/officeart/2005/8/layout/hList1"/>
    <dgm:cxn modelId="{C7EEBED5-ED90-43AB-91B7-2502DF071E7F}" type="presParOf" srcId="{3859B8FC-0188-4EE9-B236-7ABF524D393B}" destId="{DA8D64CF-1473-4D43-9689-5800141C5016}" srcOrd="5" destOrd="0" presId="urn:microsoft.com/office/officeart/2005/8/layout/hList1"/>
    <dgm:cxn modelId="{0387921A-7301-4A1D-8448-8AD4E58D67C0}" type="presParOf" srcId="{3859B8FC-0188-4EE9-B236-7ABF524D393B}" destId="{84A68F0D-398A-4D5F-BB9B-5E5A563A3877}" srcOrd="6" destOrd="0" presId="urn:microsoft.com/office/officeart/2005/8/layout/hList1"/>
    <dgm:cxn modelId="{485CCCF5-422E-4F0D-972E-1E2C50B29AE2}" type="presParOf" srcId="{84A68F0D-398A-4D5F-BB9B-5E5A563A3877}" destId="{804A4A65-2F8F-4FC8-B284-AACDF888D8C4}" srcOrd="0" destOrd="0" presId="urn:microsoft.com/office/officeart/2005/8/layout/hList1"/>
    <dgm:cxn modelId="{117AB721-D022-4665-8C38-96DC060F0A66}" type="presParOf" srcId="{84A68F0D-398A-4D5F-BB9B-5E5A563A3877}" destId="{5A3F0888-91C2-43F9-A30D-4DC020FEDD21}" srcOrd="1" destOrd="0" presId="urn:microsoft.com/office/officeart/2005/8/layout/hList1"/>
    <dgm:cxn modelId="{5616D864-70E0-4DF5-8B9A-7685AC683FDD}" type="presParOf" srcId="{3859B8FC-0188-4EE9-B236-7ABF524D393B}" destId="{D6784CAB-4894-428B-AB77-AE06AEEDFD7B}" srcOrd="7" destOrd="0" presId="urn:microsoft.com/office/officeart/2005/8/layout/hList1"/>
    <dgm:cxn modelId="{116D4280-634E-4843-A4AD-D0B8E3A3CE23}" type="presParOf" srcId="{3859B8FC-0188-4EE9-B236-7ABF524D393B}" destId="{CB4855B2-AC2C-4C98-9EA6-08F0C5D53FE8}" srcOrd="8" destOrd="0" presId="urn:microsoft.com/office/officeart/2005/8/layout/hList1"/>
    <dgm:cxn modelId="{525A3D67-4B7C-4EF5-A30C-14A379712A68}" type="presParOf" srcId="{CB4855B2-AC2C-4C98-9EA6-08F0C5D53FE8}" destId="{962BA96C-D945-4EB2-9251-15F1A0C495AF}" srcOrd="0" destOrd="0" presId="urn:microsoft.com/office/officeart/2005/8/layout/hList1"/>
    <dgm:cxn modelId="{862598F1-1E3F-4921-AF50-99C49490C93F}" type="presParOf" srcId="{CB4855B2-AC2C-4C98-9EA6-08F0C5D53FE8}" destId="{D6632C9E-B23A-4417-9626-2A7E0A8265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C7B0C0-D2AC-401F-9DE3-9BA7F5294C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CC5BB7-74A0-432E-AD99-0C00F3960F3B}">
      <dgm:prSet phldrT="[Text]"/>
      <dgm:spPr/>
      <dgm:t>
        <a:bodyPr/>
        <a:lstStyle/>
        <a:p>
          <a:r>
            <a:rPr lang="en-GB" dirty="0"/>
            <a:t>Valid</a:t>
          </a:r>
        </a:p>
      </dgm:t>
    </dgm:pt>
    <dgm:pt modelId="{9483E732-92B1-4853-8785-3FFA2FFC997F}" type="parTrans" cxnId="{753E6965-3371-4EE1-80B8-DA22A346629F}">
      <dgm:prSet/>
      <dgm:spPr/>
      <dgm:t>
        <a:bodyPr/>
        <a:lstStyle/>
        <a:p>
          <a:endParaRPr lang="en-GB"/>
        </a:p>
      </dgm:t>
    </dgm:pt>
    <dgm:pt modelId="{18252220-122D-4B18-8627-E44262D3406F}" type="sibTrans" cxnId="{753E6965-3371-4EE1-80B8-DA22A346629F}">
      <dgm:prSet/>
      <dgm:spPr/>
      <dgm:t>
        <a:bodyPr/>
        <a:lstStyle/>
        <a:p>
          <a:endParaRPr lang="en-GB"/>
        </a:p>
      </dgm:t>
    </dgm:pt>
    <dgm:pt modelId="{DFB856A4-72A6-4F38-BE02-450AA2D748FD}">
      <dgm:prSet phldrT="[Text]" custT="1"/>
      <dgm:spPr/>
      <dgm:t>
        <a:bodyPr/>
        <a:lstStyle/>
        <a:p>
          <a:pPr>
            <a:buNone/>
          </a:pPr>
          <a:endParaRPr lang="en-GB" sz="2000" dirty="0"/>
        </a:p>
      </dgm:t>
    </dgm:pt>
    <dgm:pt modelId="{F4F85F93-5698-4460-9C59-5843128199B2}" type="parTrans" cxnId="{7B141550-D0C3-4090-8236-4AE9FAEB1C47}">
      <dgm:prSet/>
      <dgm:spPr/>
      <dgm:t>
        <a:bodyPr/>
        <a:lstStyle/>
        <a:p>
          <a:endParaRPr lang="en-GB"/>
        </a:p>
      </dgm:t>
    </dgm:pt>
    <dgm:pt modelId="{E12A8DBB-9415-4CD6-8D1E-BFCED8B9FBFC}" type="sibTrans" cxnId="{7B141550-D0C3-4090-8236-4AE9FAEB1C47}">
      <dgm:prSet/>
      <dgm:spPr/>
      <dgm:t>
        <a:bodyPr/>
        <a:lstStyle/>
        <a:p>
          <a:endParaRPr lang="en-GB"/>
        </a:p>
      </dgm:t>
    </dgm:pt>
    <dgm:pt modelId="{FEF05E3D-A43A-4FDB-A57D-CF298989241E}">
      <dgm:prSet phldrT="[Text]"/>
      <dgm:spPr/>
      <dgm:t>
        <a:bodyPr/>
        <a:lstStyle/>
        <a:p>
          <a:r>
            <a:rPr lang="en-GB" dirty="0"/>
            <a:t>Reliable	</a:t>
          </a:r>
        </a:p>
      </dgm:t>
    </dgm:pt>
    <dgm:pt modelId="{0E6E08F1-74BA-4A16-932D-468B8DDBF793}" type="parTrans" cxnId="{455CCF1F-B54F-493B-8940-A6249AF59DCF}">
      <dgm:prSet/>
      <dgm:spPr/>
      <dgm:t>
        <a:bodyPr/>
        <a:lstStyle/>
        <a:p>
          <a:endParaRPr lang="en-GB"/>
        </a:p>
      </dgm:t>
    </dgm:pt>
    <dgm:pt modelId="{78E2BD5E-EA0A-4653-A7EF-561BBB7C147D}" type="sibTrans" cxnId="{455CCF1F-B54F-493B-8940-A6249AF59DCF}">
      <dgm:prSet/>
      <dgm:spPr/>
      <dgm:t>
        <a:bodyPr/>
        <a:lstStyle/>
        <a:p>
          <a:endParaRPr lang="en-GB"/>
        </a:p>
      </dgm:t>
    </dgm:pt>
    <dgm:pt modelId="{D707D7FE-F831-4D28-9AB9-AEC8DFC39E1A}">
      <dgm:prSet phldrT="[Text]"/>
      <dgm:spPr/>
      <dgm:t>
        <a:bodyPr/>
        <a:lstStyle/>
        <a:p>
          <a:r>
            <a:rPr lang="en-GB" dirty="0"/>
            <a:t>Sensitive</a:t>
          </a:r>
        </a:p>
      </dgm:t>
    </dgm:pt>
    <dgm:pt modelId="{941E05D0-F93E-4463-A096-DE6B48D25387}" type="parTrans" cxnId="{6DC996FF-D384-4B63-9F9D-0E4D0C6E8A53}">
      <dgm:prSet/>
      <dgm:spPr/>
      <dgm:t>
        <a:bodyPr/>
        <a:lstStyle/>
        <a:p>
          <a:endParaRPr lang="en-GB"/>
        </a:p>
      </dgm:t>
    </dgm:pt>
    <dgm:pt modelId="{9CC630EF-C4B9-4DFB-85B0-89DE8A9A6AD8}" type="sibTrans" cxnId="{6DC996FF-D384-4B63-9F9D-0E4D0C6E8A53}">
      <dgm:prSet/>
      <dgm:spPr/>
      <dgm:t>
        <a:bodyPr/>
        <a:lstStyle/>
        <a:p>
          <a:endParaRPr lang="en-GB"/>
        </a:p>
      </dgm:t>
    </dgm:pt>
    <dgm:pt modelId="{5D3B43B9-083D-451B-91C6-3B927BC1018E}">
      <dgm:prSet phldrT="[Text]"/>
      <dgm:spPr/>
      <dgm:t>
        <a:bodyPr/>
        <a:lstStyle/>
        <a:p>
          <a:endParaRPr lang="en-GB" dirty="0"/>
        </a:p>
      </dgm:t>
    </dgm:pt>
    <dgm:pt modelId="{36A35D75-C3CD-44A5-926D-1920DFAD44F6}" type="parTrans" cxnId="{7714DDD3-4141-458B-B5C8-A4479E474271}">
      <dgm:prSet/>
      <dgm:spPr/>
      <dgm:t>
        <a:bodyPr/>
        <a:lstStyle/>
        <a:p>
          <a:endParaRPr lang="en-GB"/>
        </a:p>
      </dgm:t>
    </dgm:pt>
    <dgm:pt modelId="{49D1FBFD-A4C5-4404-8EEE-D9F5C1115CB6}" type="sibTrans" cxnId="{7714DDD3-4141-458B-B5C8-A4479E474271}">
      <dgm:prSet/>
      <dgm:spPr/>
      <dgm:t>
        <a:bodyPr/>
        <a:lstStyle/>
        <a:p>
          <a:endParaRPr lang="en-GB"/>
        </a:p>
      </dgm:t>
    </dgm:pt>
    <dgm:pt modelId="{BB33A924-008C-4384-B772-CCCBE9115726}">
      <dgm:prSet/>
      <dgm:spPr/>
      <dgm:t>
        <a:bodyPr/>
        <a:lstStyle/>
        <a:p>
          <a:r>
            <a:rPr lang="en-GB" dirty="0"/>
            <a:t>Unbiased</a:t>
          </a:r>
        </a:p>
      </dgm:t>
    </dgm:pt>
    <dgm:pt modelId="{FE439D4C-829C-4ACF-B7DB-B8A84E97C5D3}" type="parTrans" cxnId="{EF5F85B9-446F-464B-B60C-00394EB4D0CB}">
      <dgm:prSet/>
      <dgm:spPr/>
      <dgm:t>
        <a:bodyPr/>
        <a:lstStyle/>
        <a:p>
          <a:endParaRPr lang="en-GB"/>
        </a:p>
      </dgm:t>
    </dgm:pt>
    <dgm:pt modelId="{FCEDF294-D028-4B0D-B87A-8717FEF08C1D}" type="sibTrans" cxnId="{EF5F85B9-446F-464B-B60C-00394EB4D0CB}">
      <dgm:prSet/>
      <dgm:spPr/>
      <dgm:t>
        <a:bodyPr/>
        <a:lstStyle/>
        <a:p>
          <a:endParaRPr lang="en-GB"/>
        </a:p>
      </dgm:t>
    </dgm:pt>
    <dgm:pt modelId="{99B35EC9-D762-41AC-8F88-61793B0C70F8}">
      <dgm:prSet/>
      <dgm:spPr/>
      <dgm:t>
        <a:bodyPr/>
        <a:lstStyle/>
        <a:p>
          <a:r>
            <a:rPr lang="en-GB" dirty="0"/>
            <a:t>Complete</a:t>
          </a:r>
        </a:p>
      </dgm:t>
    </dgm:pt>
    <dgm:pt modelId="{444B7308-48E2-4171-8D64-D5D19ACB5D83}" type="parTrans" cxnId="{DEA92811-861C-4C7C-A033-530F1A682425}">
      <dgm:prSet/>
      <dgm:spPr/>
      <dgm:t>
        <a:bodyPr/>
        <a:lstStyle/>
        <a:p>
          <a:endParaRPr lang="en-GB"/>
        </a:p>
      </dgm:t>
    </dgm:pt>
    <dgm:pt modelId="{60FF0668-B2A7-4C2B-845D-E7A201A44F09}" type="sibTrans" cxnId="{DEA92811-861C-4C7C-A033-530F1A682425}">
      <dgm:prSet/>
      <dgm:spPr/>
      <dgm:t>
        <a:bodyPr/>
        <a:lstStyle/>
        <a:p>
          <a:endParaRPr lang="en-GB"/>
        </a:p>
      </dgm:t>
    </dgm:pt>
    <dgm:pt modelId="{3859B8FC-0188-4EE9-B236-7ABF524D393B}" type="pres">
      <dgm:prSet presAssocID="{F4C7B0C0-D2AC-401F-9DE3-9BA7F5294C4B}" presName="Name0" presStyleCnt="0">
        <dgm:presLayoutVars>
          <dgm:dir/>
          <dgm:animLvl val="lvl"/>
          <dgm:resizeHandles val="exact"/>
        </dgm:presLayoutVars>
      </dgm:prSet>
      <dgm:spPr/>
    </dgm:pt>
    <dgm:pt modelId="{004E2679-21A4-49B1-BB12-1F3ED14835BD}" type="pres">
      <dgm:prSet presAssocID="{78CC5BB7-74A0-432E-AD99-0C00F3960F3B}" presName="composite" presStyleCnt="0"/>
      <dgm:spPr/>
    </dgm:pt>
    <dgm:pt modelId="{0553D4ED-BDBD-4D3B-A9AF-8A4199CECDAA}" type="pres">
      <dgm:prSet presAssocID="{78CC5BB7-74A0-432E-AD99-0C00F3960F3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50A6C7C3-E8F4-42D2-BD55-4EC6CB839663}" type="pres">
      <dgm:prSet presAssocID="{78CC5BB7-74A0-432E-AD99-0C00F3960F3B}" presName="desTx" presStyleLbl="alignAccFollowNode1" presStyleIdx="0" presStyleCnt="5">
        <dgm:presLayoutVars>
          <dgm:bulletEnabled val="1"/>
        </dgm:presLayoutVars>
      </dgm:prSet>
      <dgm:spPr/>
    </dgm:pt>
    <dgm:pt modelId="{ED280B5B-59C4-48C2-80C1-37D8B66C529F}" type="pres">
      <dgm:prSet presAssocID="{18252220-122D-4B18-8627-E44262D3406F}" presName="space" presStyleCnt="0"/>
      <dgm:spPr/>
    </dgm:pt>
    <dgm:pt modelId="{F956BFE3-BA73-4B33-908E-36D69CF69E9B}" type="pres">
      <dgm:prSet presAssocID="{FEF05E3D-A43A-4FDB-A57D-CF298989241E}" presName="composite" presStyleCnt="0"/>
      <dgm:spPr/>
    </dgm:pt>
    <dgm:pt modelId="{F0274CB4-D8D3-42AD-AFAA-2E3B018C3CAE}" type="pres">
      <dgm:prSet presAssocID="{FEF05E3D-A43A-4FDB-A57D-CF298989241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40EB2DE-F467-4307-BAD3-083C63EF074E}" type="pres">
      <dgm:prSet presAssocID="{FEF05E3D-A43A-4FDB-A57D-CF298989241E}" presName="desTx" presStyleLbl="alignAccFollowNode1" presStyleIdx="1" presStyleCnt="5">
        <dgm:presLayoutVars>
          <dgm:bulletEnabled val="1"/>
        </dgm:presLayoutVars>
      </dgm:prSet>
      <dgm:spPr/>
    </dgm:pt>
    <dgm:pt modelId="{1CCDD9D2-7991-49E0-8874-F30158396A24}" type="pres">
      <dgm:prSet presAssocID="{78E2BD5E-EA0A-4653-A7EF-561BBB7C147D}" presName="space" presStyleCnt="0"/>
      <dgm:spPr/>
    </dgm:pt>
    <dgm:pt modelId="{89CFB3B7-8874-4EF8-8B29-A44624118AEA}" type="pres">
      <dgm:prSet presAssocID="{D707D7FE-F831-4D28-9AB9-AEC8DFC39E1A}" presName="composite" presStyleCnt="0"/>
      <dgm:spPr/>
    </dgm:pt>
    <dgm:pt modelId="{CDDC103F-7804-4CEA-8903-35F2EEF82301}" type="pres">
      <dgm:prSet presAssocID="{D707D7FE-F831-4D28-9AB9-AEC8DFC39E1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3726310-9C55-439D-BD2F-D09967E74FCC}" type="pres">
      <dgm:prSet presAssocID="{D707D7FE-F831-4D28-9AB9-AEC8DFC39E1A}" presName="desTx" presStyleLbl="alignAccFollowNode1" presStyleIdx="2" presStyleCnt="5">
        <dgm:presLayoutVars>
          <dgm:bulletEnabled val="1"/>
        </dgm:presLayoutVars>
      </dgm:prSet>
      <dgm:spPr/>
    </dgm:pt>
    <dgm:pt modelId="{DA8D64CF-1473-4D43-9689-5800141C5016}" type="pres">
      <dgm:prSet presAssocID="{9CC630EF-C4B9-4DFB-85B0-89DE8A9A6AD8}" presName="space" presStyleCnt="0"/>
      <dgm:spPr/>
    </dgm:pt>
    <dgm:pt modelId="{84A68F0D-398A-4D5F-BB9B-5E5A563A3877}" type="pres">
      <dgm:prSet presAssocID="{BB33A924-008C-4384-B772-CCCBE9115726}" presName="composite" presStyleCnt="0"/>
      <dgm:spPr/>
    </dgm:pt>
    <dgm:pt modelId="{804A4A65-2F8F-4FC8-B284-AACDF888D8C4}" type="pres">
      <dgm:prSet presAssocID="{BB33A924-008C-4384-B772-CCCBE9115726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5A3F0888-91C2-43F9-A30D-4DC020FEDD21}" type="pres">
      <dgm:prSet presAssocID="{BB33A924-008C-4384-B772-CCCBE9115726}" presName="desTx" presStyleLbl="alignAccFollowNode1" presStyleIdx="3" presStyleCnt="5">
        <dgm:presLayoutVars>
          <dgm:bulletEnabled val="1"/>
        </dgm:presLayoutVars>
      </dgm:prSet>
      <dgm:spPr/>
    </dgm:pt>
    <dgm:pt modelId="{D6784CAB-4894-428B-AB77-AE06AEEDFD7B}" type="pres">
      <dgm:prSet presAssocID="{FCEDF294-D028-4B0D-B87A-8717FEF08C1D}" presName="space" presStyleCnt="0"/>
      <dgm:spPr/>
    </dgm:pt>
    <dgm:pt modelId="{CB4855B2-AC2C-4C98-9EA6-08F0C5D53FE8}" type="pres">
      <dgm:prSet presAssocID="{99B35EC9-D762-41AC-8F88-61793B0C70F8}" presName="composite" presStyleCnt="0"/>
      <dgm:spPr/>
    </dgm:pt>
    <dgm:pt modelId="{962BA96C-D945-4EB2-9251-15F1A0C495AF}" type="pres">
      <dgm:prSet presAssocID="{99B35EC9-D762-41AC-8F88-61793B0C70F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D6632C9E-B23A-4417-9626-2A7E0A8265A9}" type="pres">
      <dgm:prSet presAssocID="{99B35EC9-D762-41AC-8F88-61793B0C70F8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1F0320C-963A-4C99-8C7E-FF27B6381093}" type="presOf" srcId="{FEF05E3D-A43A-4FDB-A57D-CF298989241E}" destId="{F0274CB4-D8D3-42AD-AFAA-2E3B018C3CAE}" srcOrd="0" destOrd="0" presId="urn:microsoft.com/office/officeart/2005/8/layout/hList1"/>
    <dgm:cxn modelId="{DEA92811-861C-4C7C-A033-530F1A682425}" srcId="{F4C7B0C0-D2AC-401F-9DE3-9BA7F5294C4B}" destId="{99B35EC9-D762-41AC-8F88-61793B0C70F8}" srcOrd="4" destOrd="0" parTransId="{444B7308-48E2-4171-8D64-D5D19ACB5D83}" sibTransId="{60FF0668-B2A7-4C2B-845D-E7A201A44F09}"/>
    <dgm:cxn modelId="{455CCF1F-B54F-493B-8940-A6249AF59DCF}" srcId="{F4C7B0C0-D2AC-401F-9DE3-9BA7F5294C4B}" destId="{FEF05E3D-A43A-4FDB-A57D-CF298989241E}" srcOrd="1" destOrd="0" parTransId="{0E6E08F1-74BA-4A16-932D-468B8DDBF793}" sibTransId="{78E2BD5E-EA0A-4653-A7EF-561BBB7C147D}"/>
    <dgm:cxn modelId="{753E6965-3371-4EE1-80B8-DA22A346629F}" srcId="{F4C7B0C0-D2AC-401F-9DE3-9BA7F5294C4B}" destId="{78CC5BB7-74A0-432E-AD99-0C00F3960F3B}" srcOrd="0" destOrd="0" parTransId="{9483E732-92B1-4853-8785-3FFA2FFC997F}" sibTransId="{18252220-122D-4B18-8627-E44262D3406F}"/>
    <dgm:cxn modelId="{7B141550-D0C3-4090-8236-4AE9FAEB1C47}" srcId="{78CC5BB7-74A0-432E-AD99-0C00F3960F3B}" destId="{DFB856A4-72A6-4F38-BE02-450AA2D748FD}" srcOrd="0" destOrd="0" parTransId="{F4F85F93-5698-4460-9C59-5843128199B2}" sibTransId="{E12A8DBB-9415-4CD6-8D1E-BFCED8B9FBFC}"/>
    <dgm:cxn modelId="{9AC69652-924D-4D6C-B05E-EE0C08697245}" type="presOf" srcId="{BB33A924-008C-4384-B772-CCCBE9115726}" destId="{804A4A65-2F8F-4FC8-B284-AACDF888D8C4}" srcOrd="0" destOrd="0" presId="urn:microsoft.com/office/officeart/2005/8/layout/hList1"/>
    <dgm:cxn modelId="{F703E390-E981-4E04-AC44-365B49235C8E}" type="presOf" srcId="{99B35EC9-D762-41AC-8F88-61793B0C70F8}" destId="{962BA96C-D945-4EB2-9251-15F1A0C495AF}" srcOrd="0" destOrd="0" presId="urn:microsoft.com/office/officeart/2005/8/layout/hList1"/>
    <dgm:cxn modelId="{05B850A0-AEED-4B7A-88F3-05F932B2197D}" type="presOf" srcId="{D707D7FE-F831-4D28-9AB9-AEC8DFC39E1A}" destId="{CDDC103F-7804-4CEA-8903-35F2EEF82301}" srcOrd="0" destOrd="0" presId="urn:microsoft.com/office/officeart/2005/8/layout/hList1"/>
    <dgm:cxn modelId="{371E1CA4-2AE4-47B6-9ACB-84FE75453BD7}" type="presOf" srcId="{F4C7B0C0-D2AC-401F-9DE3-9BA7F5294C4B}" destId="{3859B8FC-0188-4EE9-B236-7ABF524D393B}" srcOrd="0" destOrd="0" presId="urn:microsoft.com/office/officeart/2005/8/layout/hList1"/>
    <dgm:cxn modelId="{810E06A7-489E-4516-977E-536C7C130292}" type="presOf" srcId="{5D3B43B9-083D-451B-91C6-3B927BC1018E}" destId="{33726310-9C55-439D-BD2F-D09967E74FCC}" srcOrd="0" destOrd="0" presId="urn:microsoft.com/office/officeart/2005/8/layout/hList1"/>
    <dgm:cxn modelId="{EF5F85B9-446F-464B-B60C-00394EB4D0CB}" srcId="{F4C7B0C0-D2AC-401F-9DE3-9BA7F5294C4B}" destId="{BB33A924-008C-4384-B772-CCCBE9115726}" srcOrd="3" destOrd="0" parTransId="{FE439D4C-829C-4ACF-B7DB-B8A84E97C5D3}" sibTransId="{FCEDF294-D028-4B0D-B87A-8717FEF08C1D}"/>
    <dgm:cxn modelId="{7714DDD3-4141-458B-B5C8-A4479E474271}" srcId="{D707D7FE-F831-4D28-9AB9-AEC8DFC39E1A}" destId="{5D3B43B9-083D-451B-91C6-3B927BC1018E}" srcOrd="0" destOrd="0" parTransId="{36A35D75-C3CD-44A5-926D-1920DFAD44F6}" sibTransId="{49D1FBFD-A4C5-4404-8EEE-D9F5C1115CB6}"/>
    <dgm:cxn modelId="{D8AA01F0-F3A7-4257-AF96-35C8FF2CF372}" type="presOf" srcId="{DFB856A4-72A6-4F38-BE02-450AA2D748FD}" destId="{50A6C7C3-E8F4-42D2-BD55-4EC6CB839663}" srcOrd="0" destOrd="0" presId="urn:microsoft.com/office/officeart/2005/8/layout/hList1"/>
    <dgm:cxn modelId="{6DC996FF-D384-4B63-9F9D-0E4D0C6E8A53}" srcId="{F4C7B0C0-D2AC-401F-9DE3-9BA7F5294C4B}" destId="{D707D7FE-F831-4D28-9AB9-AEC8DFC39E1A}" srcOrd="2" destOrd="0" parTransId="{941E05D0-F93E-4463-A096-DE6B48D25387}" sibTransId="{9CC630EF-C4B9-4DFB-85B0-89DE8A9A6AD8}"/>
    <dgm:cxn modelId="{9CD8E5FF-0F70-41D8-961F-336C66C5C73B}" type="presOf" srcId="{78CC5BB7-74A0-432E-AD99-0C00F3960F3B}" destId="{0553D4ED-BDBD-4D3B-A9AF-8A4199CECDAA}" srcOrd="0" destOrd="0" presId="urn:microsoft.com/office/officeart/2005/8/layout/hList1"/>
    <dgm:cxn modelId="{C1FF28CE-25B8-46E3-A6BE-0671703ED8E5}" type="presParOf" srcId="{3859B8FC-0188-4EE9-B236-7ABF524D393B}" destId="{004E2679-21A4-49B1-BB12-1F3ED14835BD}" srcOrd="0" destOrd="0" presId="urn:microsoft.com/office/officeart/2005/8/layout/hList1"/>
    <dgm:cxn modelId="{6AE168D5-D9CC-4392-9BFD-185BFD736B17}" type="presParOf" srcId="{004E2679-21A4-49B1-BB12-1F3ED14835BD}" destId="{0553D4ED-BDBD-4D3B-A9AF-8A4199CECDAA}" srcOrd="0" destOrd="0" presId="urn:microsoft.com/office/officeart/2005/8/layout/hList1"/>
    <dgm:cxn modelId="{E642C421-CF89-4AA8-9931-8344194CA021}" type="presParOf" srcId="{004E2679-21A4-49B1-BB12-1F3ED14835BD}" destId="{50A6C7C3-E8F4-42D2-BD55-4EC6CB839663}" srcOrd="1" destOrd="0" presId="urn:microsoft.com/office/officeart/2005/8/layout/hList1"/>
    <dgm:cxn modelId="{9A98436E-E2DC-4AA6-924B-5F25742E44C8}" type="presParOf" srcId="{3859B8FC-0188-4EE9-B236-7ABF524D393B}" destId="{ED280B5B-59C4-48C2-80C1-37D8B66C529F}" srcOrd="1" destOrd="0" presId="urn:microsoft.com/office/officeart/2005/8/layout/hList1"/>
    <dgm:cxn modelId="{FFFABB77-2DD2-4F47-A27F-B2FF4F324899}" type="presParOf" srcId="{3859B8FC-0188-4EE9-B236-7ABF524D393B}" destId="{F956BFE3-BA73-4B33-908E-36D69CF69E9B}" srcOrd="2" destOrd="0" presId="urn:microsoft.com/office/officeart/2005/8/layout/hList1"/>
    <dgm:cxn modelId="{95BB048A-F6B5-4272-B726-FDF9F7A7F7CB}" type="presParOf" srcId="{F956BFE3-BA73-4B33-908E-36D69CF69E9B}" destId="{F0274CB4-D8D3-42AD-AFAA-2E3B018C3CAE}" srcOrd="0" destOrd="0" presId="urn:microsoft.com/office/officeart/2005/8/layout/hList1"/>
    <dgm:cxn modelId="{87F14120-1F59-4559-AE69-A92DA8F28149}" type="presParOf" srcId="{F956BFE3-BA73-4B33-908E-36D69CF69E9B}" destId="{F40EB2DE-F467-4307-BAD3-083C63EF074E}" srcOrd="1" destOrd="0" presId="urn:microsoft.com/office/officeart/2005/8/layout/hList1"/>
    <dgm:cxn modelId="{B8323AB6-A074-41C2-8D02-582324CC9714}" type="presParOf" srcId="{3859B8FC-0188-4EE9-B236-7ABF524D393B}" destId="{1CCDD9D2-7991-49E0-8874-F30158396A24}" srcOrd="3" destOrd="0" presId="urn:microsoft.com/office/officeart/2005/8/layout/hList1"/>
    <dgm:cxn modelId="{BF7D18DA-C6CB-48AD-BB3C-4E50C9AF8BFF}" type="presParOf" srcId="{3859B8FC-0188-4EE9-B236-7ABF524D393B}" destId="{89CFB3B7-8874-4EF8-8B29-A44624118AEA}" srcOrd="4" destOrd="0" presId="urn:microsoft.com/office/officeart/2005/8/layout/hList1"/>
    <dgm:cxn modelId="{A24A3FAE-4690-42A3-92EE-555A39313543}" type="presParOf" srcId="{89CFB3B7-8874-4EF8-8B29-A44624118AEA}" destId="{CDDC103F-7804-4CEA-8903-35F2EEF82301}" srcOrd="0" destOrd="0" presId="urn:microsoft.com/office/officeart/2005/8/layout/hList1"/>
    <dgm:cxn modelId="{0B966305-ABD8-4F08-B143-A39CD097829F}" type="presParOf" srcId="{89CFB3B7-8874-4EF8-8B29-A44624118AEA}" destId="{33726310-9C55-439D-BD2F-D09967E74FCC}" srcOrd="1" destOrd="0" presId="urn:microsoft.com/office/officeart/2005/8/layout/hList1"/>
    <dgm:cxn modelId="{C7EEBED5-ED90-43AB-91B7-2502DF071E7F}" type="presParOf" srcId="{3859B8FC-0188-4EE9-B236-7ABF524D393B}" destId="{DA8D64CF-1473-4D43-9689-5800141C5016}" srcOrd="5" destOrd="0" presId="urn:microsoft.com/office/officeart/2005/8/layout/hList1"/>
    <dgm:cxn modelId="{0387921A-7301-4A1D-8448-8AD4E58D67C0}" type="presParOf" srcId="{3859B8FC-0188-4EE9-B236-7ABF524D393B}" destId="{84A68F0D-398A-4D5F-BB9B-5E5A563A3877}" srcOrd="6" destOrd="0" presId="urn:microsoft.com/office/officeart/2005/8/layout/hList1"/>
    <dgm:cxn modelId="{485CCCF5-422E-4F0D-972E-1E2C50B29AE2}" type="presParOf" srcId="{84A68F0D-398A-4D5F-BB9B-5E5A563A3877}" destId="{804A4A65-2F8F-4FC8-B284-AACDF888D8C4}" srcOrd="0" destOrd="0" presId="urn:microsoft.com/office/officeart/2005/8/layout/hList1"/>
    <dgm:cxn modelId="{117AB721-D022-4665-8C38-96DC060F0A66}" type="presParOf" srcId="{84A68F0D-398A-4D5F-BB9B-5E5A563A3877}" destId="{5A3F0888-91C2-43F9-A30D-4DC020FEDD21}" srcOrd="1" destOrd="0" presId="urn:microsoft.com/office/officeart/2005/8/layout/hList1"/>
    <dgm:cxn modelId="{5616D864-70E0-4DF5-8B9A-7685AC683FDD}" type="presParOf" srcId="{3859B8FC-0188-4EE9-B236-7ABF524D393B}" destId="{D6784CAB-4894-428B-AB77-AE06AEEDFD7B}" srcOrd="7" destOrd="0" presId="urn:microsoft.com/office/officeart/2005/8/layout/hList1"/>
    <dgm:cxn modelId="{116D4280-634E-4843-A4AD-D0B8E3A3CE23}" type="presParOf" srcId="{3859B8FC-0188-4EE9-B236-7ABF524D393B}" destId="{CB4855B2-AC2C-4C98-9EA6-08F0C5D53FE8}" srcOrd="8" destOrd="0" presId="urn:microsoft.com/office/officeart/2005/8/layout/hList1"/>
    <dgm:cxn modelId="{525A3D67-4B7C-4EF5-A30C-14A379712A68}" type="presParOf" srcId="{CB4855B2-AC2C-4C98-9EA6-08F0C5D53FE8}" destId="{962BA96C-D945-4EB2-9251-15F1A0C495AF}" srcOrd="0" destOrd="0" presId="urn:microsoft.com/office/officeart/2005/8/layout/hList1"/>
    <dgm:cxn modelId="{862598F1-1E3F-4921-AF50-99C49490C93F}" type="presParOf" srcId="{CB4855B2-AC2C-4C98-9EA6-08F0C5D53FE8}" destId="{D6632C9E-B23A-4417-9626-2A7E0A8265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1A109-822E-4D0E-94FA-0D0A186609C5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4E544-7204-481C-A7FB-08B3634DCC71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6A0D8-D629-4BCA-BE73-15CD5F6E5062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Understand what cognitive interviewing is.</a:t>
          </a:r>
          <a:endParaRPr lang="en-US" sz="1700" kern="1200"/>
        </a:p>
      </dsp:txBody>
      <dsp:txXfrm>
        <a:off x="35606" y="2725540"/>
        <a:ext cx="2981250" cy="720000"/>
      </dsp:txXfrm>
    </dsp:sp>
    <dsp:sp modelId="{A3DAEE89-CC25-444D-9436-01ABBE54A48B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47442-22EB-4CD4-92E8-3C695F917380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64270-21E3-4D1F-8194-FF17C0C16BB1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Understand why you might use cognitive interviewing as a research method</a:t>
          </a:r>
          <a:endParaRPr lang="en-US" sz="1700" kern="1200"/>
        </a:p>
      </dsp:txBody>
      <dsp:txXfrm>
        <a:off x="3538574" y="2725540"/>
        <a:ext cx="2981250" cy="720000"/>
      </dsp:txXfrm>
    </dsp:sp>
    <dsp:sp modelId="{692C4A06-F929-49E3-AAF0-CA99D4E00605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CCA7A-27FB-426B-B330-A3DBABF2A794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82655-4C9F-46D9-B8BE-1ACFAE8B782C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Learn about the theory which underpins cognitive interviewing</a:t>
          </a:r>
          <a:endParaRPr lang="en-US" sz="1700" kern="1200"/>
        </a:p>
      </dsp:txBody>
      <dsp:txXfrm>
        <a:off x="7041543" y="272554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F47FB-B344-414F-BC2F-EF219333B505}">
      <dsp:nvSpPr>
        <dsp:cNvPr id="0" name=""/>
        <dsp:cNvSpPr/>
      </dsp:nvSpPr>
      <dsp:spPr>
        <a:xfrm>
          <a:off x="0" y="0"/>
          <a:ext cx="6797675" cy="13249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b="1" kern="1200" dirty="0"/>
            <a:t>Cognitive Interviewing</a:t>
          </a:r>
          <a:r>
            <a:rPr lang="en-GB" sz="4700" kern="1200" dirty="0"/>
            <a:t> is:</a:t>
          </a:r>
          <a:endParaRPr lang="en-US" sz="4700" kern="1200" dirty="0"/>
        </a:p>
      </dsp:txBody>
      <dsp:txXfrm>
        <a:off x="64679" y="64679"/>
        <a:ext cx="6668317" cy="1195589"/>
      </dsp:txXfrm>
    </dsp:sp>
    <dsp:sp modelId="{B65CDE6F-951E-4CC1-BE09-25447713786D}">
      <dsp:nvSpPr>
        <dsp:cNvPr id="0" name=""/>
        <dsp:cNvSpPr/>
      </dsp:nvSpPr>
      <dsp:spPr>
        <a:xfrm>
          <a:off x="0" y="1433989"/>
          <a:ext cx="6797675" cy="41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A qualitative research method used to assess how individuals’ understand and perceive survey materials.</a:t>
          </a:r>
          <a:endParaRPr lang="en-US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Routed in cognitive theory</a:t>
          </a:r>
          <a:endParaRPr lang="en-US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Traditionally used when pre-testing of surveys, but can be used in many other ways which we will cover within this resource.</a:t>
          </a:r>
          <a:endParaRPr lang="en-US" sz="2400" kern="1200" dirty="0"/>
        </a:p>
      </dsp:txBody>
      <dsp:txXfrm>
        <a:off x="0" y="1433989"/>
        <a:ext cx="6797675" cy="4106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09A1E-7813-4415-B7D3-B3D01E3ACCCD}">
      <dsp:nvSpPr>
        <dsp:cNvPr id="0" name=""/>
        <dsp:cNvSpPr/>
      </dsp:nvSpPr>
      <dsp:spPr>
        <a:xfrm>
          <a:off x="-205917" y="10"/>
          <a:ext cx="10490513" cy="5047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A9DDD-8E99-430B-B3E8-FF48E48E0436}">
      <dsp:nvSpPr>
        <dsp:cNvPr id="0" name=""/>
        <dsp:cNvSpPr/>
      </dsp:nvSpPr>
      <dsp:spPr>
        <a:xfrm>
          <a:off x="0" y="195632"/>
          <a:ext cx="10490513" cy="5047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“</a:t>
          </a:r>
          <a:r>
            <a:rPr lang="en-GB" sz="3600" i="1" kern="1200" dirty="0"/>
            <a:t>Cognitive interviewing is the practice of administering a survey questionnaire while collecting additional verbal information about the survey responses; this additional information is used to evaluate the quality of the response or to help determine whether the question is generating the sort of information that its author intends”</a:t>
          </a:r>
        </a:p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0" kern="1200" dirty="0"/>
            <a:t>Beatty (2004)</a:t>
          </a:r>
          <a:endParaRPr lang="en-US" sz="3200" i="0" kern="1200" dirty="0"/>
        </a:p>
      </dsp:txBody>
      <dsp:txXfrm>
        <a:off x="147842" y="343474"/>
        <a:ext cx="10194829" cy="4752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3D4ED-BDBD-4D3B-A9AF-8A4199CECDAA}">
      <dsp:nvSpPr>
        <dsp:cNvPr id="0" name=""/>
        <dsp:cNvSpPr/>
      </dsp:nvSpPr>
      <dsp:spPr>
        <a:xfrm>
          <a:off x="5471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Valid</a:t>
          </a:r>
        </a:p>
      </dsp:txBody>
      <dsp:txXfrm>
        <a:off x="5471" y="1367427"/>
        <a:ext cx="2097571" cy="839028"/>
      </dsp:txXfrm>
    </dsp:sp>
    <dsp:sp modelId="{50A6C7C3-E8F4-42D2-BD55-4EC6CB839663}">
      <dsp:nvSpPr>
        <dsp:cNvPr id="0" name=""/>
        <dsp:cNvSpPr/>
      </dsp:nvSpPr>
      <dsp:spPr>
        <a:xfrm>
          <a:off x="5471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2000" kern="1200" dirty="0"/>
        </a:p>
      </dsp:txBody>
      <dsp:txXfrm>
        <a:off x="5471" y="2206455"/>
        <a:ext cx="2097571" cy="1405440"/>
      </dsp:txXfrm>
    </dsp:sp>
    <dsp:sp modelId="{F0274CB4-D8D3-42AD-AFAA-2E3B018C3CAE}">
      <dsp:nvSpPr>
        <dsp:cNvPr id="0" name=""/>
        <dsp:cNvSpPr/>
      </dsp:nvSpPr>
      <dsp:spPr>
        <a:xfrm>
          <a:off x="2396703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Reliable	</a:t>
          </a:r>
        </a:p>
      </dsp:txBody>
      <dsp:txXfrm>
        <a:off x="2396703" y="1367427"/>
        <a:ext cx="2097571" cy="839028"/>
      </dsp:txXfrm>
    </dsp:sp>
    <dsp:sp modelId="{F40EB2DE-F467-4307-BAD3-083C63EF074E}">
      <dsp:nvSpPr>
        <dsp:cNvPr id="0" name=""/>
        <dsp:cNvSpPr/>
      </dsp:nvSpPr>
      <dsp:spPr>
        <a:xfrm>
          <a:off x="2396703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kern="1200"/>
        </a:p>
      </dsp:txBody>
      <dsp:txXfrm>
        <a:off x="2396703" y="2206455"/>
        <a:ext cx="2097571" cy="1405440"/>
      </dsp:txXfrm>
    </dsp:sp>
    <dsp:sp modelId="{CDDC103F-7804-4CEA-8903-35F2EEF82301}">
      <dsp:nvSpPr>
        <dsp:cNvPr id="0" name=""/>
        <dsp:cNvSpPr/>
      </dsp:nvSpPr>
      <dsp:spPr>
        <a:xfrm>
          <a:off x="4787936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Sensitive</a:t>
          </a:r>
        </a:p>
      </dsp:txBody>
      <dsp:txXfrm>
        <a:off x="4787936" y="1367427"/>
        <a:ext cx="2097571" cy="839028"/>
      </dsp:txXfrm>
    </dsp:sp>
    <dsp:sp modelId="{33726310-9C55-439D-BD2F-D09967E74FCC}">
      <dsp:nvSpPr>
        <dsp:cNvPr id="0" name=""/>
        <dsp:cNvSpPr/>
      </dsp:nvSpPr>
      <dsp:spPr>
        <a:xfrm>
          <a:off x="4787936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kern="1200"/>
        </a:p>
      </dsp:txBody>
      <dsp:txXfrm>
        <a:off x="4787936" y="2206455"/>
        <a:ext cx="2097571" cy="1405440"/>
      </dsp:txXfrm>
    </dsp:sp>
    <dsp:sp modelId="{804A4A65-2F8F-4FC8-B284-AACDF888D8C4}">
      <dsp:nvSpPr>
        <dsp:cNvPr id="0" name=""/>
        <dsp:cNvSpPr/>
      </dsp:nvSpPr>
      <dsp:spPr>
        <a:xfrm>
          <a:off x="7179168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Unbiased</a:t>
          </a:r>
        </a:p>
      </dsp:txBody>
      <dsp:txXfrm>
        <a:off x="7179168" y="1367427"/>
        <a:ext cx="2097571" cy="839028"/>
      </dsp:txXfrm>
    </dsp:sp>
    <dsp:sp modelId="{5A3F0888-91C2-43F9-A30D-4DC020FEDD21}">
      <dsp:nvSpPr>
        <dsp:cNvPr id="0" name=""/>
        <dsp:cNvSpPr/>
      </dsp:nvSpPr>
      <dsp:spPr>
        <a:xfrm>
          <a:off x="7179168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BA96C-D945-4EB2-9251-15F1A0C495AF}">
      <dsp:nvSpPr>
        <dsp:cNvPr id="0" name=""/>
        <dsp:cNvSpPr/>
      </dsp:nvSpPr>
      <dsp:spPr>
        <a:xfrm>
          <a:off x="9570400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Complete</a:t>
          </a:r>
        </a:p>
      </dsp:txBody>
      <dsp:txXfrm>
        <a:off x="9570400" y="1367427"/>
        <a:ext cx="2097571" cy="839028"/>
      </dsp:txXfrm>
    </dsp:sp>
    <dsp:sp modelId="{D6632C9E-B23A-4417-9626-2A7E0A8265A9}">
      <dsp:nvSpPr>
        <dsp:cNvPr id="0" name=""/>
        <dsp:cNvSpPr/>
      </dsp:nvSpPr>
      <dsp:spPr>
        <a:xfrm>
          <a:off x="9570400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3D4ED-BDBD-4D3B-A9AF-8A4199CECDAA}">
      <dsp:nvSpPr>
        <dsp:cNvPr id="0" name=""/>
        <dsp:cNvSpPr/>
      </dsp:nvSpPr>
      <dsp:spPr>
        <a:xfrm>
          <a:off x="5471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Valid</a:t>
          </a:r>
        </a:p>
      </dsp:txBody>
      <dsp:txXfrm>
        <a:off x="5471" y="1367427"/>
        <a:ext cx="2097571" cy="839028"/>
      </dsp:txXfrm>
    </dsp:sp>
    <dsp:sp modelId="{50A6C7C3-E8F4-42D2-BD55-4EC6CB839663}">
      <dsp:nvSpPr>
        <dsp:cNvPr id="0" name=""/>
        <dsp:cNvSpPr/>
      </dsp:nvSpPr>
      <dsp:spPr>
        <a:xfrm>
          <a:off x="5471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2000" kern="1200" dirty="0"/>
        </a:p>
      </dsp:txBody>
      <dsp:txXfrm>
        <a:off x="5471" y="2206455"/>
        <a:ext cx="2097571" cy="1405440"/>
      </dsp:txXfrm>
    </dsp:sp>
    <dsp:sp modelId="{F0274CB4-D8D3-42AD-AFAA-2E3B018C3CAE}">
      <dsp:nvSpPr>
        <dsp:cNvPr id="0" name=""/>
        <dsp:cNvSpPr/>
      </dsp:nvSpPr>
      <dsp:spPr>
        <a:xfrm>
          <a:off x="2396703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Reliable	</a:t>
          </a:r>
        </a:p>
      </dsp:txBody>
      <dsp:txXfrm>
        <a:off x="2396703" y="1367427"/>
        <a:ext cx="2097571" cy="839028"/>
      </dsp:txXfrm>
    </dsp:sp>
    <dsp:sp modelId="{F40EB2DE-F467-4307-BAD3-083C63EF074E}">
      <dsp:nvSpPr>
        <dsp:cNvPr id="0" name=""/>
        <dsp:cNvSpPr/>
      </dsp:nvSpPr>
      <dsp:spPr>
        <a:xfrm>
          <a:off x="2396703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C103F-7804-4CEA-8903-35F2EEF82301}">
      <dsp:nvSpPr>
        <dsp:cNvPr id="0" name=""/>
        <dsp:cNvSpPr/>
      </dsp:nvSpPr>
      <dsp:spPr>
        <a:xfrm>
          <a:off x="4787936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Sensitive</a:t>
          </a:r>
        </a:p>
      </dsp:txBody>
      <dsp:txXfrm>
        <a:off x="4787936" y="1367427"/>
        <a:ext cx="2097571" cy="839028"/>
      </dsp:txXfrm>
    </dsp:sp>
    <dsp:sp modelId="{33726310-9C55-439D-BD2F-D09967E74FCC}">
      <dsp:nvSpPr>
        <dsp:cNvPr id="0" name=""/>
        <dsp:cNvSpPr/>
      </dsp:nvSpPr>
      <dsp:spPr>
        <a:xfrm>
          <a:off x="4787936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kern="1200" dirty="0"/>
        </a:p>
      </dsp:txBody>
      <dsp:txXfrm>
        <a:off x="4787936" y="2206455"/>
        <a:ext cx="2097571" cy="1405440"/>
      </dsp:txXfrm>
    </dsp:sp>
    <dsp:sp modelId="{804A4A65-2F8F-4FC8-B284-AACDF888D8C4}">
      <dsp:nvSpPr>
        <dsp:cNvPr id="0" name=""/>
        <dsp:cNvSpPr/>
      </dsp:nvSpPr>
      <dsp:spPr>
        <a:xfrm>
          <a:off x="7179168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Unbiased</a:t>
          </a:r>
        </a:p>
      </dsp:txBody>
      <dsp:txXfrm>
        <a:off x="7179168" y="1367427"/>
        <a:ext cx="2097571" cy="839028"/>
      </dsp:txXfrm>
    </dsp:sp>
    <dsp:sp modelId="{5A3F0888-91C2-43F9-A30D-4DC020FEDD21}">
      <dsp:nvSpPr>
        <dsp:cNvPr id="0" name=""/>
        <dsp:cNvSpPr/>
      </dsp:nvSpPr>
      <dsp:spPr>
        <a:xfrm>
          <a:off x="7179168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BA96C-D945-4EB2-9251-15F1A0C495AF}">
      <dsp:nvSpPr>
        <dsp:cNvPr id="0" name=""/>
        <dsp:cNvSpPr/>
      </dsp:nvSpPr>
      <dsp:spPr>
        <a:xfrm>
          <a:off x="9570400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Complete</a:t>
          </a:r>
        </a:p>
      </dsp:txBody>
      <dsp:txXfrm>
        <a:off x="9570400" y="1367427"/>
        <a:ext cx="2097571" cy="839028"/>
      </dsp:txXfrm>
    </dsp:sp>
    <dsp:sp modelId="{D6632C9E-B23A-4417-9626-2A7E0A8265A9}">
      <dsp:nvSpPr>
        <dsp:cNvPr id="0" name=""/>
        <dsp:cNvSpPr/>
      </dsp:nvSpPr>
      <dsp:spPr>
        <a:xfrm>
          <a:off x="9570400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3D4ED-BDBD-4D3B-A9AF-8A4199CECDAA}">
      <dsp:nvSpPr>
        <dsp:cNvPr id="0" name=""/>
        <dsp:cNvSpPr/>
      </dsp:nvSpPr>
      <dsp:spPr>
        <a:xfrm>
          <a:off x="5471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Valid</a:t>
          </a:r>
        </a:p>
      </dsp:txBody>
      <dsp:txXfrm>
        <a:off x="5471" y="1367427"/>
        <a:ext cx="2097571" cy="839028"/>
      </dsp:txXfrm>
    </dsp:sp>
    <dsp:sp modelId="{50A6C7C3-E8F4-42D2-BD55-4EC6CB839663}">
      <dsp:nvSpPr>
        <dsp:cNvPr id="0" name=""/>
        <dsp:cNvSpPr/>
      </dsp:nvSpPr>
      <dsp:spPr>
        <a:xfrm>
          <a:off x="5471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2000" kern="1200" dirty="0"/>
        </a:p>
      </dsp:txBody>
      <dsp:txXfrm>
        <a:off x="5471" y="2206455"/>
        <a:ext cx="2097571" cy="1405440"/>
      </dsp:txXfrm>
    </dsp:sp>
    <dsp:sp modelId="{F0274CB4-D8D3-42AD-AFAA-2E3B018C3CAE}">
      <dsp:nvSpPr>
        <dsp:cNvPr id="0" name=""/>
        <dsp:cNvSpPr/>
      </dsp:nvSpPr>
      <dsp:spPr>
        <a:xfrm>
          <a:off x="2396703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Reliable	</a:t>
          </a:r>
        </a:p>
      </dsp:txBody>
      <dsp:txXfrm>
        <a:off x="2396703" y="1367427"/>
        <a:ext cx="2097571" cy="839028"/>
      </dsp:txXfrm>
    </dsp:sp>
    <dsp:sp modelId="{F40EB2DE-F467-4307-BAD3-083C63EF074E}">
      <dsp:nvSpPr>
        <dsp:cNvPr id="0" name=""/>
        <dsp:cNvSpPr/>
      </dsp:nvSpPr>
      <dsp:spPr>
        <a:xfrm>
          <a:off x="2396703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C103F-7804-4CEA-8903-35F2EEF82301}">
      <dsp:nvSpPr>
        <dsp:cNvPr id="0" name=""/>
        <dsp:cNvSpPr/>
      </dsp:nvSpPr>
      <dsp:spPr>
        <a:xfrm>
          <a:off x="4787936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Sensitive</a:t>
          </a:r>
        </a:p>
      </dsp:txBody>
      <dsp:txXfrm>
        <a:off x="4787936" y="1367427"/>
        <a:ext cx="2097571" cy="839028"/>
      </dsp:txXfrm>
    </dsp:sp>
    <dsp:sp modelId="{33726310-9C55-439D-BD2F-D09967E74FCC}">
      <dsp:nvSpPr>
        <dsp:cNvPr id="0" name=""/>
        <dsp:cNvSpPr/>
      </dsp:nvSpPr>
      <dsp:spPr>
        <a:xfrm>
          <a:off x="4787936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kern="1200" dirty="0"/>
        </a:p>
      </dsp:txBody>
      <dsp:txXfrm>
        <a:off x="4787936" y="2206455"/>
        <a:ext cx="2097571" cy="1405440"/>
      </dsp:txXfrm>
    </dsp:sp>
    <dsp:sp modelId="{804A4A65-2F8F-4FC8-B284-AACDF888D8C4}">
      <dsp:nvSpPr>
        <dsp:cNvPr id="0" name=""/>
        <dsp:cNvSpPr/>
      </dsp:nvSpPr>
      <dsp:spPr>
        <a:xfrm>
          <a:off x="7179168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Unbiased</a:t>
          </a:r>
        </a:p>
      </dsp:txBody>
      <dsp:txXfrm>
        <a:off x="7179168" y="1367427"/>
        <a:ext cx="2097571" cy="839028"/>
      </dsp:txXfrm>
    </dsp:sp>
    <dsp:sp modelId="{5A3F0888-91C2-43F9-A30D-4DC020FEDD21}">
      <dsp:nvSpPr>
        <dsp:cNvPr id="0" name=""/>
        <dsp:cNvSpPr/>
      </dsp:nvSpPr>
      <dsp:spPr>
        <a:xfrm>
          <a:off x="7179168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BA96C-D945-4EB2-9251-15F1A0C495AF}">
      <dsp:nvSpPr>
        <dsp:cNvPr id="0" name=""/>
        <dsp:cNvSpPr/>
      </dsp:nvSpPr>
      <dsp:spPr>
        <a:xfrm>
          <a:off x="9570400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Complete</a:t>
          </a:r>
        </a:p>
      </dsp:txBody>
      <dsp:txXfrm>
        <a:off x="9570400" y="1367427"/>
        <a:ext cx="2097571" cy="839028"/>
      </dsp:txXfrm>
    </dsp:sp>
    <dsp:sp modelId="{D6632C9E-B23A-4417-9626-2A7E0A8265A9}">
      <dsp:nvSpPr>
        <dsp:cNvPr id="0" name=""/>
        <dsp:cNvSpPr/>
      </dsp:nvSpPr>
      <dsp:spPr>
        <a:xfrm>
          <a:off x="9570400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3D4ED-BDBD-4D3B-A9AF-8A4199CECDAA}">
      <dsp:nvSpPr>
        <dsp:cNvPr id="0" name=""/>
        <dsp:cNvSpPr/>
      </dsp:nvSpPr>
      <dsp:spPr>
        <a:xfrm>
          <a:off x="5471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Valid</a:t>
          </a:r>
        </a:p>
      </dsp:txBody>
      <dsp:txXfrm>
        <a:off x="5471" y="1367427"/>
        <a:ext cx="2097571" cy="839028"/>
      </dsp:txXfrm>
    </dsp:sp>
    <dsp:sp modelId="{50A6C7C3-E8F4-42D2-BD55-4EC6CB839663}">
      <dsp:nvSpPr>
        <dsp:cNvPr id="0" name=""/>
        <dsp:cNvSpPr/>
      </dsp:nvSpPr>
      <dsp:spPr>
        <a:xfrm>
          <a:off x="5471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2000" kern="1200" dirty="0"/>
        </a:p>
      </dsp:txBody>
      <dsp:txXfrm>
        <a:off x="5471" y="2206455"/>
        <a:ext cx="2097571" cy="1405440"/>
      </dsp:txXfrm>
    </dsp:sp>
    <dsp:sp modelId="{F0274CB4-D8D3-42AD-AFAA-2E3B018C3CAE}">
      <dsp:nvSpPr>
        <dsp:cNvPr id="0" name=""/>
        <dsp:cNvSpPr/>
      </dsp:nvSpPr>
      <dsp:spPr>
        <a:xfrm>
          <a:off x="2396703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Reliable	</a:t>
          </a:r>
        </a:p>
      </dsp:txBody>
      <dsp:txXfrm>
        <a:off x="2396703" y="1367427"/>
        <a:ext cx="2097571" cy="839028"/>
      </dsp:txXfrm>
    </dsp:sp>
    <dsp:sp modelId="{F40EB2DE-F467-4307-BAD3-083C63EF074E}">
      <dsp:nvSpPr>
        <dsp:cNvPr id="0" name=""/>
        <dsp:cNvSpPr/>
      </dsp:nvSpPr>
      <dsp:spPr>
        <a:xfrm>
          <a:off x="2396703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C103F-7804-4CEA-8903-35F2EEF82301}">
      <dsp:nvSpPr>
        <dsp:cNvPr id="0" name=""/>
        <dsp:cNvSpPr/>
      </dsp:nvSpPr>
      <dsp:spPr>
        <a:xfrm>
          <a:off x="4787936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Sensitive</a:t>
          </a:r>
        </a:p>
      </dsp:txBody>
      <dsp:txXfrm>
        <a:off x="4787936" y="1367427"/>
        <a:ext cx="2097571" cy="839028"/>
      </dsp:txXfrm>
    </dsp:sp>
    <dsp:sp modelId="{33726310-9C55-439D-BD2F-D09967E74FCC}">
      <dsp:nvSpPr>
        <dsp:cNvPr id="0" name=""/>
        <dsp:cNvSpPr/>
      </dsp:nvSpPr>
      <dsp:spPr>
        <a:xfrm>
          <a:off x="4787936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kern="1200" dirty="0"/>
        </a:p>
      </dsp:txBody>
      <dsp:txXfrm>
        <a:off x="4787936" y="2206455"/>
        <a:ext cx="2097571" cy="1405440"/>
      </dsp:txXfrm>
    </dsp:sp>
    <dsp:sp modelId="{804A4A65-2F8F-4FC8-B284-AACDF888D8C4}">
      <dsp:nvSpPr>
        <dsp:cNvPr id="0" name=""/>
        <dsp:cNvSpPr/>
      </dsp:nvSpPr>
      <dsp:spPr>
        <a:xfrm>
          <a:off x="7179168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Unbiased</a:t>
          </a:r>
        </a:p>
      </dsp:txBody>
      <dsp:txXfrm>
        <a:off x="7179168" y="1367427"/>
        <a:ext cx="2097571" cy="839028"/>
      </dsp:txXfrm>
    </dsp:sp>
    <dsp:sp modelId="{5A3F0888-91C2-43F9-A30D-4DC020FEDD21}">
      <dsp:nvSpPr>
        <dsp:cNvPr id="0" name=""/>
        <dsp:cNvSpPr/>
      </dsp:nvSpPr>
      <dsp:spPr>
        <a:xfrm>
          <a:off x="7179168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BA96C-D945-4EB2-9251-15F1A0C495AF}">
      <dsp:nvSpPr>
        <dsp:cNvPr id="0" name=""/>
        <dsp:cNvSpPr/>
      </dsp:nvSpPr>
      <dsp:spPr>
        <a:xfrm>
          <a:off x="9570400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Complete</a:t>
          </a:r>
        </a:p>
      </dsp:txBody>
      <dsp:txXfrm>
        <a:off x="9570400" y="1367427"/>
        <a:ext cx="2097571" cy="839028"/>
      </dsp:txXfrm>
    </dsp:sp>
    <dsp:sp modelId="{D6632C9E-B23A-4417-9626-2A7E0A8265A9}">
      <dsp:nvSpPr>
        <dsp:cNvPr id="0" name=""/>
        <dsp:cNvSpPr/>
      </dsp:nvSpPr>
      <dsp:spPr>
        <a:xfrm>
          <a:off x="9570400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3D4ED-BDBD-4D3B-A9AF-8A4199CECDAA}">
      <dsp:nvSpPr>
        <dsp:cNvPr id="0" name=""/>
        <dsp:cNvSpPr/>
      </dsp:nvSpPr>
      <dsp:spPr>
        <a:xfrm>
          <a:off x="5471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Valid</a:t>
          </a:r>
        </a:p>
      </dsp:txBody>
      <dsp:txXfrm>
        <a:off x="5471" y="1367427"/>
        <a:ext cx="2097571" cy="839028"/>
      </dsp:txXfrm>
    </dsp:sp>
    <dsp:sp modelId="{50A6C7C3-E8F4-42D2-BD55-4EC6CB839663}">
      <dsp:nvSpPr>
        <dsp:cNvPr id="0" name=""/>
        <dsp:cNvSpPr/>
      </dsp:nvSpPr>
      <dsp:spPr>
        <a:xfrm>
          <a:off x="5471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2000" kern="1200" dirty="0"/>
        </a:p>
      </dsp:txBody>
      <dsp:txXfrm>
        <a:off x="5471" y="2206455"/>
        <a:ext cx="2097571" cy="1405440"/>
      </dsp:txXfrm>
    </dsp:sp>
    <dsp:sp modelId="{F0274CB4-D8D3-42AD-AFAA-2E3B018C3CAE}">
      <dsp:nvSpPr>
        <dsp:cNvPr id="0" name=""/>
        <dsp:cNvSpPr/>
      </dsp:nvSpPr>
      <dsp:spPr>
        <a:xfrm>
          <a:off x="2396703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Reliable	</a:t>
          </a:r>
        </a:p>
      </dsp:txBody>
      <dsp:txXfrm>
        <a:off x="2396703" y="1367427"/>
        <a:ext cx="2097571" cy="839028"/>
      </dsp:txXfrm>
    </dsp:sp>
    <dsp:sp modelId="{F40EB2DE-F467-4307-BAD3-083C63EF074E}">
      <dsp:nvSpPr>
        <dsp:cNvPr id="0" name=""/>
        <dsp:cNvSpPr/>
      </dsp:nvSpPr>
      <dsp:spPr>
        <a:xfrm>
          <a:off x="2396703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C103F-7804-4CEA-8903-35F2EEF82301}">
      <dsp:nvSpPr>
        <dsp:cNvPr id="0" name=""/>
        <dsp:cNvSpPr/>
      </dsp:nvSpPr>
      <dsp:spPr>
        <a:xfrm>
          <a:off x="4787936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Sensitive</a:t>
          </a:r>
        </a:p>
      </dsp:txBody>
      <dsp:txXfrm>
        <a:off x="4787936" y="1367427"/>
        <a:ext cx="2097571" cy="839028"/>
      </dsp:txXfrm>
    </dsp:sp>
    <dsp:sp modelId="{33726310-9C55-439D-BD2F-D09967E74FCC}">
      <dsp:nvSpPr>
        <dsp:cNvPr id="0" name=""/>
        <dsp:cNvSpPr/>
      </dsp:nvSpPr>
      <dsp:spPr>
        <a:xfrm>
          <a:off x="4787936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200" kern="1200" dirty="0"/>
        </a:p>
      </dsp:txBody>
      <dsp:txXfrm>
        <a:off x="4787936" y="2206455"/>
        <a:ext cx="2097571" cy="1405440"/>
      </dsp:txXfrm>
    </dsp:sp>
    <dsp:sp modelId="{804A4A65-2F8F-4FC8-B284-AACDF888D8C4}">
      <dsp:nvSpPr>
        <dsp:cNvPr id="0" name=""/>
        <dsp:cNvSpPr/>
      </dsp:nvSpPr>
      <dsp:spPr>
        <a:xfrm>
          <a:off x="7179168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Unbiased</a:t>
          </a:r>
        </a:p>
      </dsp:txBody>
      <dsp:txXfrm>
        <a:off x="7179168" y="1367427"/>
        <a:ext cx="2097571" cy="839028"/>
      </dsp:txXfrm>
    </dsp:sp>
    <dsp:sp modelId="{5A3F0888-91C2-43F9-A30D-4DC020FEDD21}">
      <dsp:nvSpPr>
        <dsp:cNvPr id="0" name=""/>
        <dsp:cNvSpPr/>
      </dsp:nvSpPr>
      <dsp:spPr>
        <a:xfrm>
          <a:off x="7179168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BA96C-D945-4EB2-9251-15F1A0C495AF}">
      <dsp:nvSpPr>
        <dsp:cNvPr id="0" name=""/>
        <dsp:cNvSpPr/>
      </dsp:nvSpPr>
      <dsp:spPr>
        <a:xfrm>
          <a:off x="9570400" y="1367427"/>
          <a:ext cx="2097571" cy="839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Complete</a:t>
          </a:r>
        </a:p>
      </dsp:txBody>
      <dsp:txXfrm>
        <a:off x="9570400" y="1367427"/>
        <a:ext cx="2097571" cy="839028"/>
      </dsp:txXfrm>
    </dsp:sp>
    <dsp:sp modelId="{D6632C9E-B23A-4417-9626-2A7E0A8265A9}">
      <dsp:nvSpPr>
        <dsp:cNvPr id="0" name=""/>
        <dsp:cNvSpPr/>
      </dsp:nvSpPr>
      <dsp:spPr>
        <a:xfrm>
          <a:off x="9570400" y="2206455"/>
          <a:ext cx="2097571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0E89B-C84B-46E7-8EA6-2264B32F5706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A2DA6-49CA-42BA-9B3E-14539BB62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58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1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A2DA6-49CA-42BA-9B3E-14539BB6224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24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A2DA6-49CA-42BA-9B3E-14539BB6224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19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A2DA6-49CA-42BA-9B3E-14539BB6224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40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A2DA6-49CA-42BA-9B3E-14539BB6224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525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A2DA6-49CA-42BA-9B3E-14539BB6224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411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A2DA6-49CA-42BA-9B3E-14539BB6224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486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A2DA6-49CA-42BA-9B3E-14539BB6224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41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1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A2DA6-49CA-42BA-9B3E-14539BB622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02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A2DA6-49CA-42BA-9B3E-14539BB6224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54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A2DA6-49CA-42BA-9B3E-14539BB622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46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A2DA6-49CA-42BA-9B3E-14539BB622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21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A2DA6-49CA-42BA-9B3E-14539BB622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518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A2DA6-49CA-42BA-9B3E-14539BB6224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42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A2DA6-49CA-42BA-9B3E-14539BB6224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63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A2DA6-49CA-42BA-9B3E-14539BB6224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60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63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12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87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3CF1-AE08-4B66-826E-B5B15C3BC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5B746-F239-445B-B74B-E76A081B8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3FDA0-DBB2-4263-80B8-7EC26BE3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B7AA7-63E8-4F46-AA42-F13C2F74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95203-59B1-4EFB-A148-694C0A36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6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2248-667B-4BF1-A80B-6D1BC262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646A-160F-40B7-BCA0-4A70355A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496F4-A5D9-4D7E-A7E3-AB8918C6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41764-D927-4662-BBFA-E859EA3F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242EA-E689-40A2-8EC0-90D67A52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0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CE16-CA86-4D18-9789-C852BBFF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5077C-29A5-4412-82E2-A00EBA9D4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A1EB8-BA83-42B4-B015-96E8E7B5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48B30-8955-468C-906C-D01CAC7E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7DF03-F83C-4750-ACFE-45E2D712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943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A9C0-9DEF-4B0E-AD07-3A24412A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0196-6E9B-4D13-B6C2-1C6D41322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71415-B1DF-44F1-81CC-5F5F229EC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8A201-BE12-4A10-B9C8-7BF06F3A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40B60-F1BF-4BDB-A23B-B7BF4DEAA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0DAC5-5A8C-4F62-AA32-CA5B9B8A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00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8805-136E-4922-8E71-49C557FD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46D15-2D0E-49BB-A4F5-CC70CF5C5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3300E-D78A-4F2E-8E47-2B237C199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6F7BD-2B5E-4D7C-97D5-9750E11F8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2F6AAE-77DC-4E94-8040-CEFC4DC10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1E8BFE-877A-4F8A-A032-5124F81A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65057A-9C3F-48E1-8373-BA4A5113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3F72D-D651-46C2-94F3-D0CA2CCD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631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B3E0-1133-4BC3-ADE2-EFEE81FC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8A4C2-F196-458E-A1A4-86272827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A4947-936E-437D-9025-A2ECEDD3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54A00-980D-4A79-9700-FE95A9DB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083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7E288-56D9-484C-B069-F8A6D171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89C37-19CA-480B-BBDB-A159A90E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1421E-77DD-476E-B5B9-70FD398A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38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E4F8D-3DBE-4E89-BDE1-0E1CD9AD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0E2C-E083-4947-B066-7130963E6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4815D-74C6-4D22-8BB7-E439B46B7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C6B02-418E-471E-9692-06819C9E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F4674-DD7F-4D66-800F-52815D1C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82C66-456A-4E0A-9065-1935E676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3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053F-B143-42F0-A28B-E868A2E4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93754-F55A-49C1-ABBF-FD87A5FBB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56DBF-EF43-4135-974C-363B60704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3F1F4-2B2A-4E1B-B495-2896B97B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52361-F810-4976-BAF3-B2A02D11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E4E7F-91E2-42F1-B982-C7F3799C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29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5507-33C9-44A4-B02D-50E602C31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85AE4-CBC5-4ED9-81CD-F599DF358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E881-F2FF-45E5-AF28-96B70DB2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B37A4-2FED-46A2-8072-58C78D8E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7D480-B951-414A-A37E-69328B94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383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AB4F1-00E0-4293-B449-AE368C963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87D78-A2A7-4495-B407-2DE5BB14A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25F63-3A7B-459C-BEA3-C7E97D53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356C2-E8C2-4D0B-A58B-79139DC9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5A54-49F4-4C4F-B22A-EE0FE532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93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8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dirty="0"/>
              <a:t>www.ncrm.ac.uk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7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8" y="6249433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8" y="6252596"/>
            <a:ext cx="1853022" cy="467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C5519-B7E1-4CE8-98B6-98C6C5A57B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88450" y="6284090"/>
            <a:ext cx="2095238" cy="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92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8"/>
            <a:ext cx="12192000" cy="4838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7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8" y="6249433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8" y="6252596"/>
            <a:ext cx="1853022" cy="467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403FE-61E7-4335-AC11-5FAD3B7A0A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88450" y="6284090"/>
            <a:ext cx="2095238" cy="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9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5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0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4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4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6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9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80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85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4BA06-DE6C-476C-92C8-D66F93AD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B29ED-2DCD-4DC8-A0CF-1B2AA2B5C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6EC45-C54C-4A7D-841B-1EADD010B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832D7-F200-49B4-B510-95D1CE26C12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7C233-7A37-45A9-8E71-91DC75A42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2207-1E03-413C-8583-926FF7B43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ECD02-35A4-4500-B3CF-5BF71909D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93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2506276"/>
            <a:ext cx="11465492" cy="371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70"/>
            <a:ext cx="1146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69694"/>
            <a:ext cx="12192000" cy="3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4BF3-8D71-FC41-9B7C-67362AE15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2266463"/>
            <a:ext cx="11465492" cy="2115488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/>
              <a:t>Cognitive Interviewing</a:t>
            </a:r>
            <a:br>
              <a:rPr lang="en-GB" sz="4400" dirty="0"/>
            </a:br>
            <a:r>
              <a:rPr lang="en-GB" sz="4400" dirty="0"/>
              <a:t> Theory</a:t>
            </a:r>
            <a:br>
              <a:rPr lang="en-GB" sz="4400" dirty="0"/>
            </a:br>
            <a:endParaRPr lang="en-GB" sz="44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52966-0829-4244-ABC0-F1A8CC7C3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4157786"/>
            <a:ext cx="11465492" cy="2373394"/>
          </a:xfrm>
        </p:spPr>
        <p:txBody>
          <a:bodyPr/>
          <a:lstStyle>
            <a:defPPr>
              <a:defRPr lang="en-US"/>
            </a:defPPr>
            <a:lvl1pPr marL="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Olivia Sexton, Sophie Pilley, Jo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d’Ardenne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Richard Bull</a:t>
            </a:r>
          </a:p>
          <a:p>
            <a:pPr algn="ctr"/>
            <a:endParaRPr lang="en-GB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dirty="0"/>
              <a:t>https://www.ncrm.ac.uk/resources/online/all/?id=20816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58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751B-4676-4FC9-A6A7-3EC45F11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in a cognitive interview?</a:t>
            </a:r>
          </a:p>
        </p:txBody>
      </p:sp>
      <p:pic>
        <p:nvPicPr>
          <p:cNvPr id="7" name="Picture 6" descr="Cartoon checklist and pencil">
            <a:extLst>
              <a:ext uri="{FF2B5EF4-FFF2-40B4-BE49-F238E27FC236}">
                <a16:creationId xmlns:a16="http://schemas.microsoft.com/office/drawing/2014/main" id="{7B42ACF4-5B6E-47F5-ACEF-5F8E242A1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58" y="2132640"/>
            <a:ext cx="3742750" cy="2807063"/>
          </a:xfrm>
          <a:prstGeom prst="rect">
            <a:avLst/>
          </a:prstGeom>
        </p:spPr>
      </p:pic>
      <p:pic>
        <p:nvPicPr>
          <p:cNvPr id="6" name="Content Placeholder 5" descr="A group of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BB5AFB1-06FA-4E63-AB54-D4EF34B63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8" y="2152227"/>
            <a:ext cx="2799256" cy="2795788"/>
          </a:xfr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E77B01-4A17-4993-937C-67963BE32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32" y="2132640"/>
            <a:ext cx="2486892" cy="281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751B-4676-4FC9-A6A7-3EC45F11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in a cognitive interview?</a:t>
            </a:r>
          </a:p>
        </p:txBody>
      </p:sp>
      <p:pic>
        <p:nvPicPr>
          <p:cNvPr id="7" name="Picture 6" descr="Cartoon checklist and pencil">
            <a:extLst>
              <a:ext uri="{FF2B5EF4-FFF2-40B4-BE49-F238E27FC236}">
                <a16:creationId xmlns:a16="http://schemas.microsoft.com/office/drawing/2014/main" id="{7B42ACF4-5B6E-47F5-ACEF-5F8E242A1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58" y="2132640"/>
            <a:ext cx="3742750" cy="2807063"/>
          </a:xfrm>
          <a:prstGeom prst="rect">
            <a:avLst/>
          </a:prstGeom>
        </p:spPr>
      </p:pic>
      <p:pic>
        <p:nvPicPr>
          <p:cNvPr id="6" name="Content Placeholder 5" descr="A group of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BB5AFB1-06FA-4E63-AB54-D4EF34B63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8" y="2152227"/>
            <a:ext cx="2799256" cy="2795788"/>
          </a:xfr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E77B01-4A17-4993-937C-67963BE32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32" y="2132640"/>
            <a:ext cx="2486892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DA6F8-364F-4A00-8F54-494F6AC2792B}"/>
              </a:ext>
            </a:extLst>
          </p:cNvPr>
          <p:cNvSpPr txBox="1"/>
          <p:nvPr/>
        </p:nvSpPr>
        <p:spPr>
          <a:xfrm>
            <a:off x="8478845" y="1690688"/>
            <a:ext cx="251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19694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751B-4676-4FC9-A6A7-3EC45F11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in a cognitive interview?</a:t>
            </a:r>
          </a:p>
        </p:txBody>
      </p:sp>
      <p:pic>
        <p:nvPicPr>
          <p:cNvPr id="7" name="Picture 6" descr="Cartoon checklist and pencil">
            <a:extLst>
              <a:ext uri="{FF2B5EF4-FFF2-40B4-BE49-F238E27FC236}">
                <a16:creationId xmlns:a16="http://schemas.microsoft.com/office/drawing/2014/main" id="{7B42ACF4-5B6E-47F5-ACEF-5F8E242A1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58" y="2132640"/>
            <a:ext cx="3742750" cy="2807063"/>
          </a:xfrm>
          <a:prstGeom prst="rect">
            <a:avLst/>
          </a:prstGeom>
        </p:spPr>
      </p:pic>
      <p:pic>
        <p:nvPicPr>
          <p:cNvPr id="6" name="Content Placeholder 5" descr="A group of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BB5AFB1-06FA-4E63-AB54-D4EF34B63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8" y="2152227"/>
            <a:ext cx="2799256" cy="2795788"/>
          </a:xfr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E77B01-4A17-4993-937C-67963BE32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32" y="2132640"/>
            <a:ext cx="2486892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DA6F8-364F-4A00-8F54-494F6AC2792B}"/>
              </a:ext>
            </a:extLst>
          </p:cNvPr>
          <p:cNvSpPr txBox="1"/>
          <p:nvPr/>
        </p:nvSpPr>
        <p:spPr>
          <a:xfrm>
            <a:off x="8478845" y="1690688"/>
            <a:ext cx="251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Interpretation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A356B-DB89-433E-9014-014EF001D205}"/>
              </a:ext>
            </a:extLst>
          </p:cNvPr>
          <p:cNvSpPr txBox="1"/>
          <p:nvPr/>
        </p:nvSpPr>
        <p:spPr>
          <a:xfrm>
            <a:off x="11202137" y="3166839"/>
            <a:ext cx="251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Retrieval</a:t>
            </a:r>
          </a:p>
        </p:txBody>
      </p:sp>
    </p:spTree>
    <p:extLst>
      <p:ext uri="{BB962C8B-B14F-4D97-AF65-F5344CB8AC3E}">
        <p14:creationId xmlns:p14="http://schemas.microsoft.com/office/powerpoint/2010/main" val="137849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751B-4676-4FC9-A6A7-3EC45F11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in a cognitive interview?</a:t>
            </a:r>
          </a:p>
        </p:txBody>
      </p:sp>
      <p:pic>
        <p:nvPicPr>
          <p:cNvPr id="7" name="Picture 6" descr="Cartoon checklist and pencil">
            <a:extLst>
              <a:ext uri="{FF2B5EF4-FFF2-40B4-BE49-F238E27FC236}">
                <a16:creationId xmlns:a16="http://schemas.microsoft.com/office/drawing/2014/main" id="{7B42ACF4-5B6E-47F5-ACEF-5F8E242A1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58" y="2132640"/>
            <a:ext cx="3742750" cy="2807063"/>
          </a:xfrm>
          <a:prstGeom prst="rect">
            <a:avLst/>
          </a:prstGeom>
        </p:spPr>
      </p:pic>
      <p:pic>
        <p:nvPicPr>
          <p:cNvPr id="6" name="Content Placeholder 5" descr="A group of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BB5AFB1-06FA-4E63-AB54-D4EF34B63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8" y="2152227"/>
            <a:ext cx="2799256" cy="2795788"/>
          </a:xfr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E77B01-4A17-4993-937C-67963BE32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32" y="2132640"/>
            <a:ext cx="2486892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DA6F8-364F-4A00-8F54-494F6AC2792B}"/>
              </a:ext>
            </a:extLst>
          </p:cNvPr>
          <p:cNvSpPr txBox="1"/>
          <p:nvPr/>
        </p:nvSpPr>
        <p:spPr>
          <a:xfrm>
            <a:off x="8478845" y="1690688"/>
            <a:ext cx="251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Interpretation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A356B-DB89-433E-9014-014EF001D205}"/>
              </a:ext>
            </a:extLst>
          </p:cNvPr>
          <p:cNvSpPr txBox="1"/>
          <p:nvPr/>
        </p:nvSpPr>
        <p:spPr>
          <a:xfrm>
            <a:off x="11202137" y="3166839"/>
            <a:ext cx="251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Retrieval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2485D-05E1-4698-A2B5-15973C3DE3D1}"/>
              </a:ext>
            </a:extLst>
          </p:cNvPr>
          <p:cNvSpPr txBox="1"/>
          <p:nvPr/>
        </p:nvSpPr>
        <p:spPr>
          <a:xfrm>
            <a:off x="10804316" y="5215693"/>
            <a:ext cx="251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Judgement</a:t>
            </a:r>
          </a:p>
        </p:txBody>
      </p:sp>
    </p:spTree>
    <p:extLst>
      <p:ext uri="{BB962C8B-B14F-4D97-AF65-F5344CB8AC3E}">
        <p14:creationId xmlns:p14="http://schemas.microsoft.com/office/powerpoint/2010/main" val="13170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751B-4676-4FC9-A6A7-3EC45F11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in a cognitive interview?</a:t>
            </a:r>
          </a:p>
        </p:txBody>
      </p:sp>
      <p:pic>
        <p:nvPicPr>
          <p:cNvPr id="7" name="Picture 6" descr="Cartoon checklist and pencil">
            <a:extLst>
              <a:ext uri="{FF2B5EF4-FFF2-40B4-BE49-F238E27FC236}">
                <a16:creationId xmlns:a16="http://schemas.microsoft.com/office/drawing/2014/main" id="{7B42ACF4-5B6E-47F5-ACEF-5F8E242A1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58" y="2132640"/>
            <a:ext cx="3742750" cy="2807063"/>
          </a:xfrm>
          <a:prstGeom prst="rect">
            <a:avLst/>
          </a:prstGeom>
        </p:spPr>
      </p:pic>
      <p:pic>
        <p:nvPicPr>
          <p:cNvPr id="6" name="Content Placeholder 5" descr="A group of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BB5AFB1-06FA-4E63-AB54-D4EF34B63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8" y="2152227"/>
            <a:ext cx="2799256" cy="2795788"/>
          </a:xfr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E77B01-4A17-4993-937C-67963BE32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32" y="2132640"/>
            <a:ext cx="2486892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DA6F8-364F-4A00-8F54-494F6AC2792B}"/>
              </a:ext>
            </a:extLst>
          </p:cNvPr>
          <p:cNvSpPr txBox="1"/>
          <p:nvPr/>
        </p:nvSpPr>
        <p:spPr>
          <a:xfrm>
            <a:off x="8478845" y="1690688"/>
            <a:ext cx="251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Interpretation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A356B-DB89-433E-9014-014EF001D205}"/>
              </a:ext>
            </a:extLst>
          </p:cNvPr>
          <p:cNvSpPr txBox="1"/>
          <p:nvPr/>
        </p:nvSpPr>
        <p:spPr>
          <a:xfrm>
            <a:off x="11202137" y="3166839"/>
            <a:ext cx="251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Retrieval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2485D-05E1-4698-A2B5-15973C3DE3D1}"/>
              </a:ext>
            </a:extLst>
          </p:cNvPr>
          <p:cNvSpPr txBox="1"/>
          <p:nvPr/>
        </p:nvSpPr>
        <p:spPr>
          <a:xfrm>
            <a:off x="10804316" y="5215693"/>
            <a:ext cx="251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Judgement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D2BA64-5C44-48F7-8F07-42F7EFE83761}"/>
              </a:ext>
            </a:extLst>
          </p:cNvPr>
          <p:cNvSpPr txBox="1"/>
          <p:nvPr/>
        </p:nvSpPr>
        <p:spPr>
          <a:xfrm>
            <a:off x="8557501" y="4916590"/>
            <a:ext cx="251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131830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90B5-1D32-4E7D-8719-31345F92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190"/>
            <a:ext cx="10515600" cy="1325563"/>
          </a:xfrm>
        </p:spPr>
        <p:txBody>
          <a:bodyPr/>
          <a:lstStyle/>
          <a:p>
            <a:r>
              <a:rPr lang="en-GB" dirty="0"/>
              <a:t>Question and Answer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45559-3EC5-45BE-BA20-778635138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417"/>
            <a:ext cx="10515600" cy="4797832"/>
          </a:xfrm>
        </p:spPr>
        <p:txBody>
          <a:bodyPr/>
          <a:lstStyle/>
          <a:p>
            <a:pPr marL="0" indent="0">
              <a:buNone/>
            </a:pPr>
            <a:r>
              <a:rPr lang="en-GB" altLang="en-US" b="1" dirty="0"/>
              <a:t>Four-stage model (Tourangeau)</a:t>
            </a:r>
          </a:p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FA204D-2C62-4AE5-93B3-E2CBAF387109}"/>
              </a:ext>
            </a:extLst>
          </p:cNvPr>
          <p:cNvSpPr/>
          <p:nvPr/>
        </p:nvSpPr>
        <p:spPr>
          <a:xfrm>
            <a:off x="4853048" y="2282207"/>
            <a:ext cx="2208811" cy="133003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Comprehend question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7B6E4A-1973-4260-8D76-C414093A571A}"/>
              </a:ext>
            </a:extLst>
          </p:cNvPr>
          <p:cNvSpPr/>
          <p:nvPr/>
        </p:nvSpPr>
        <p:spPr>
          <a:xfrm>
            <a:off x="1734193" y="3681922"/>
            <a:ext cx="2208811" cy="133003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Respond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3B96ED-9FEE-4BDE-9901-E2FCED5986D0}"/>
              </a:ext>
            </a:extLst>
          </p:cNvPr>
          <p:cNvSpPr/>
          <p:nvPr/>
        </p:nvSpPr>
        <p:spPr>
          <a:xfrm>
            <a:off x="8004364" y="3771867"/>
            <a:ext cx="2208811" cy="133003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Retrieve information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34198D-3D24-451D-AF9B-A7EC09ACA24C}"/>
              </a:ext>
            </a:extLst>
          </p:cNvPr>
          <p:cNvSpPr/>
          <p:nvPr/>
        </p:nvSpPr>
        <p:spPr>
          <a:xfrm>
            <a:off x="4853048" y="5081298"/>
            <a:ext cx="2208811" cy="133003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Judgement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6EC017-7623-471B-B810-D9A541E09B3B}"/>
              </a:ext>
            </a:extLst>
          </p:cNvPr>
          <p:cNvCxnSpPr>
            <a:cxnSpLocks/>
          </p:cNvCxnSpPr>
          <p:nvPr/>
        </p:nvCxnSpPr>
        <p:spPr>
          <a:xfrm flipH="1" flipV="1">
            <a:off x="7061861" y="3301913"/>
            <a:ext cx="1025235" cy="641268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43B5E9-333E-444F-89C4-EE8F7AA3027B}"/>
              </a:ext>
            </a:extLst>
          </p:cNvPr>
          <p:cNvCxnSpPr>
            <a:cxnSpLocks/>
          </p:cNvCxnSpPr>
          <p:nvPr/>
        </p:nvCxnSpPr>
        <p:spPr>
          <a:xfrm flipV="1">
            <a:off x="7253845" y="5011961"/>
            <a:ext cx="925484" cy="764364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62E69F-C103-4C07-8568-F54EA02E220C}"/>
              </a:ext>
            </a:extLst>
          </p:cNvPr>
          <p:cNvCxnSpPr>
            <a:cxnSpLocks/>
          </p:cNvCxnSpPr>
          <p:nvPr/>
        </p:nvCxnSpPr>
        <p:spPr>
          <a:xfrm flipH="1">
            <a:off x="3776353" y="3237469"/>
            <a:ext cx="1076693" cy="684871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67239E-97B3-47D6-963C-C042DDD0A341}"/>
              </a:ext>
            </a:extLst>
          </p:cNvPr>
          <p:cNvCxnSpPr>
            <a:cxnSpLocks/>
          </p:cNvCxnSpPr>
          <p:nvPr/>
        </p:nvCxnSpPr>
        <p:spPr>
          <a:xfrm>
            <a:off x="3658987" y="4877602"/>
            <a:ext cx="1088175" cy="763750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EC5A6D-DC00-4BDD-A7BD-658AC9011CD2}"/>
              </a:ext>
            </a:extLst>
          </p:cNvPr>
          <p:cNvCxnSpPr>
            <a:cxnSpLocks/>
          </p:cNvCxnSpPr>
          <p:nvPr/>
        </p:nvCxnSpPr>
        <p:spPr>
          <a:xfrm flipV="1">
            <a:off x="3658987" y="3079529"/>
            <a:ext cx="1047998" cy="643469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BA1EAD-D970-4488-8E5B-1A8272DF7B1A}"/>
              </a:ext>
            </a:extLst>
          </p:cNvPr>
          <p:cNvCxnSpPr>
            <a:cxnSpLocks/>
          </p:cNvCxnSpPr>
          <p:nvPr/>
        </p:nvCxnSpPr>
        <p:spPr>
          <a:xfrm rot="10800000">
            <a:off x="3526384" y="5053752"/>
            <a:ext cx="1088175" cy="763750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ABF57C7-2F67-4178-A0B2-BA40ECA4250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06245" y="5164361"/>
            <a:ext cx="925484" cy="764364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7086045-BB44-48D1-A75A-8AA9AD3B3EBC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178636" y="3145554"/>
            <a:ext cx="1025235" cy="641268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3AE75EF-6628-4CA6-82C2-E140EB5A9B39}"/>
              </a:ext>
            </a:extLst>
          </p:cNvPr>
          <p:cNvCxnSpPr>
            <a:cxnSpLocks/>
            <a:stCxn id="4" idx="4"/>
            <a:endCxn id="7" idx="0"/>
          </p:cNvCxnSpPr>
          <p:nvPr/>
        </p:nvCxnSpPr>
        <p:spPr>
          <a:xfrm>
            <a:off x="5957454" y="3612244"/>
            <a:ext cx="0" cy="1469054"/>
          </a:xfrm>
          <a:prstGeom prst="straightConnector1">
            <a:avLst/>
          </a:prstGeom>
          <a:ln w="222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8E7A8A-BD74-49FC-BFAE-225F4901B481}"/>
              </a:ext>
            </a:extLst>
          </p:cNvPr>
          <p:cNvCxnSpPr>
            <a:cxnSpLocks/>
          </p:cNvCxnSpPr>
          <p:nvPr/>
        </p:nvCxnSpPr>
        <p:spPr>
          <a:xfrm flipH="1">
            <a:off x="4061361" y="4353759"/>
            <a:ext cx="3943003" cy="0"/>
          </a:xfrm>
          <a:prstGeom prst="straightConnector1">
            <a:avLst/>
          </a:prstGeom>
          <a:ln w="222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525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E755-976D-4941-A8CF-EB76D3DA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304" y="382772"/>
            <a:ext cx="7446621" cy="29314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+mn-lt"/>
              </a:rPr>
              <a:t>Now we have learnt about the theory of cognitive testing.</a:t>
            </a: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The rest of the course will discuss: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 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D85B3435-4243-92A9-48D3-B7F0711CB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340523-9D11-4680-BCF4-EA821257E045}"/>
              </a:ext>
            </a:extLst>
          </p:cNvPr>
          <p:cNvSpPr txBox="1"/>
          <p:nvPr/>
        </p:nvSpPr>
        <p:spPr>
          <a:xfrm>
            <a:off x="3165479" y="3169650"/>
            <a:ext cx="88914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/>
              <a:t>How to carry out a cognitive interview and </a:t>
            </a:r>
          </a:p>
          <a:p>
            <a:endParaRPr lang="en-US" sz="4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/>
              <a:t>Other ways in which this method can be applied…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51742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DE1CC-6C8C-4027-9712-5F5758E9770C}"/>
              </a:ext>
            </a:extLst>
          </p:cNvPr>
          <p:cNvSpPr txBox="1"/>
          <p:nvPr/>
        </p:nvSpPr>
        <p:spPr>
          <a:xfrm>
            <a:off x="0" y="359797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www.ncrm.ac.uk</a:t>
            </a:r>
          </a:p>
        </p:txBody>
      </p:sp>
    </p:spTree>
    <p:extLst>
      <p:ext uri="{BB962C8B-B14F-4D97-AF65-F5344CB8AC3E}">
        <p14:creationId xmlns:p14="http://schemas.microsoft.com/office/powerpoint/2010/main" val="29792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D3E4-63D9-404B-9113-CA518E0F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Overview to section one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FF289B7-BCCF-0DC4-833A-F5765EC33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18130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49C6122-4184-4C5B-AFB9-1449B58D50A2}"/>
              </a:ext>
            </a:extLst>
          </p:cNvPr>
          <p:cNvSpPr/>
          <p:nvPr/>
        </p:nvSpPr>
        <p:spPr>
          <a:xfrm>
            <a:off x="-238991" y="6182591"/>
            <a:ext cx="12895118" cy="9351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22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6453B-47A7-423C-983D-673EA8DA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</a:rPr>
              <a:t>What is cognitive interviewing?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9A107E-4977-7ABC-BFED-938810708F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7565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743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523515-3DD4-CEDB-1D94-D06C45D86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557412"/>
              </p:ext>
            </p:extLst>
          </p:nvPr>
        </p:nvGraphicFramePr>
        <p:xfrm>
          <a:off x="1096962" y="641268"/>
          <a:ext cx="10897115" cy="524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473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8021-CCFA-4EE8-A3AB-61CF2B78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use cognitive interviewing?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4F20CC5-E8C7-41A1-A606-CD0F629E6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499489"/>
              </p:ext>
            </p:extLst>
          </p:nvPr>
        </p:nvGraphicFramePr>
        <p:xfrm>
          <a:off x="259278" y="1592074"/>
          <a:ext cx="11673444" cy="4979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B3FA3BE-23A5-4B51-8A86-BF52C47A6647}"/>
              </a:ext>
            </a:extLst>
          </p:cNvPr>
          <p:cNvSpPr txBox="1"/>
          <p:nvPr/>
        </p:nvSpPr>
        <p:spPr>
          <a:xfrm>
            <a:off x="259278" y="2113808"/>
            <a:ext cx="1138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want to make sure our survey questions are…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EF55E0-A275-4837-A9CF-25A6127C0F7C}"/>
              </a:ext>
            </a:extLst>
          </p:cNvPr>
          <p:cNvSpPr txBox="1"/>
          <p:nvPr/>
        </p:nvSpPr>
        <p:spPr>
          <a:xfrm>
            <a:off x="522515" y="3942499"/>
            <a:ext cx="16862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measure what we want to measure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16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8021-CCFA-4EE8-A3AB-61CF2B78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use cognitive interviewing?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4F20CC5-E8C7-41A1-A606-CD0F629E6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877382"/>
              </p:ext>
            </p:extLst>
          </p:nvPr>
        </p:nvGraphicFramePr>
        <p:xfrm>
          <a:off x="259278" y="1592074"/>
          <a:ext cx="11673444" cy="4979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B3FA3BE-23A5-4B51-8A86-BF52C47A6647}"/>
              </a:ext>
            </a:extLst>
          </p:cNvPr>
          <p:cNvSpPr txBox="1"/>
          <p:nvPr/>
        </p:nvSpPr>
        <p:spPr>
          <a:xfrm>
            <a:off x="259278" y="2113808"/>
            <a:ext cx="1138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want to make sure our survey questions are…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EF55E0-A275-4837-A9CF-25A6127C0F7C}"/>
              </a:ext>
            </a:extLst>
          </p:cNvPr>
          <p:cNvSpPr txBox="1"/>
          <p:nvPr/>
        </p:nvSpPr>
        <p:spPr>
          <a:xfrm>
            <a:off x="391887" y="4080998"/>
            <a:ext cx="186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Our measures are accurate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DD20B-DF61-4A08-ACB0-E20132E2586F}"/>
              </a:ext>
            </a:extLst>
          </p:cNvPr>
          <p:cNvSpPr txBox="1"/>
          <p:nvPr/>
        </p:nvSpPr>
        <p:spPr>
          <a:xfrm>
            <a:off x="2836224" y="4084750"/>
            <a:ext cx="186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Our measures are consistent</a:t>
            </a:r>
          </a:p>
        </p:txBody>
      </p:sp>
    </p:spTree>
    <p:extLst>
      <p:ext uri="{BB962C8B-B14F-4D97-AF65-F5344CB8AC3E}">
        <p14:creationId xmlns:p14="http://schemas.microsoft.com/office/powerpoint/2010/main" val="112104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8021-CCFA-4EE8-A3AB-61CF2B78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use cognitive interviewing?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4F20CC5-E8C7-41A1-A606-CD0F629E6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009596"/>
              </p:ext>
            </p:extLst>
          </p:nvPr>
        </p:nvGraphicFramePr>
        <p:xfrm>
          <a:off x="259278" y="1592074"/>
          <a:ext cx="11673444" cy="4979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B3FA3BE-23A5-4B51-8A86-BF52C47A6647}"/>
              </a:ext>
            </a:extLst>
          </p:cNvPr>
          <p:cNvSpPr txBox="1"/>
          <p:nvPr/>
        </p:nvSpPr>
        <p:spPr>
          <a:xfrm>
            <a:off x="259278" y="2113808"/>
            <a:ext cx="1138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want to make sure our survey questions are…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EF55E0-A275-4837-A9CF-25A6127C0F7C}"/>
              </a:ext>
            </a:extLst>
          </p:cNvPr>
          <p:cNvSpPr txBox="1"/>
          <p:nvPr/>
        </p:nvSpPr>
        <p:spPr>
          <a:xfrm>
            <a:off x="391887" y="4080998"/>
            <a:ext cx="186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Our measures are accurate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DD20B-DF61-4A08-ACB0-E20132E2586F}"/>
              </a:ext>
            </a:extLst>
          </p:cNvPr>
          <p:cNvSpPr txBox="1"/>
          <p:nvPr/>
        </p:nvSpPr>
        <p:spPr>
          <a:xfrm>
            <a:off x="2836224" y="4084750"/>
            <a:ext cx="186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Our measures are consistent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08917-D284-4889-9D9B-6111E277A0B9}"/>
              </a:ext>
            </a:extLst>
          </p:cNvPr>
          <p:cNvSpPr txBox="1"/>
          <p:nvPr/>
        </p:nvSpPr>
        <p:spPr>
          <a:xfrm>
            <a:off x="5163787" y="4080997"/>
            <a:ext cx="1997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Our measures are appropriate</a:t>
            </a:r>
          </a:p>
        </p:txBody>
      </p:sp>
    </p:spTree>
    <p:extLst>
      <p:ext uri="{BB962C8B-B14F-4D97-AF65-F5344CB8AC3E}">
        <p14:creationId xmlns:p14="http://schemas.microsoft.com/office/powerpoint/2010/main" val="100448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8021-CCFA-4EE8-A3AB-61CF2B78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use cognitive interviewing?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4F20CC5-E8C7-41A1-A606-CD0F629E61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9278" y="1592074"/>
          <a:ext cx="11673444" cy="4979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B3FA3BE-23A5-4B51-8A86-BF52C47A6647}"/>
              </a:ext>
            </a:extLst>
          </p:cNvPr>
          <p:cNvSpPr txBox="1"/>
          <p:nvPr/>
        </p:nvSpPr>
        <p:spPr>
          <a:xfrm>
            <a:off x="259278" y="2113808"/>
            <a:ext cx="1138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want to make sure our survey questions are…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EF55E0-A275-4837-A9CF-25A6127C0F7C}"/>
              </a:ext>
            </a:extLst>
          </p:cNvPr>
          <p:cNvSpPr txBox="1"/>
          <p:nvPr/>
        </p:nvSpPr>
        <p:spPr>
          <a:xfrm>
            <a:off x="391887" y="4080998"/>
            <a:ext cx="186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Our measures are accurate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DD20B-DF61-4A08-ACB0-E20132E2586F}"/>
              </a:ext>
            </a:extLst>
          </p:cNvPr>
          <p:cNvSpPr txBox="1"/>
          <p:nvPr/>
        </p:nvSpPr>
        <p:spPr>
          <a:xfrm>
            <a:off x="2836224" y="4084750"/>
            <a:ext cx="186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Our measures are consistent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08917-D284-4889-9D9B-6111E277A0B9}"/>
              </a:ext>
            </a:extLst>
          </p:cNvPr>
          <p:cNvSpPr txBox="1"/>
          <p:nvPr/>
        </p:nvSpPr>
        <p:spPr>
          <a:xfrm>
            <a:off x="5163787" y="4080997"/>
            <a:ext cx="1997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Our measures are appropriate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8A577-33FD-4E6F-85F2-15B6CE6712ED}"/>
              </a:ext>
            </a:extLst>
          </p:cNvPr>
          <p:cNvSpPr txBox="1"/>
          <p:nvPr/>
        </p:nvSpPr>
        <p:spPr>
          <a:xfrm>
            <a:off x="7549737" y="4124383"/>
            <a:ext cx="1997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Our measures are balanced</a:t>
            </a:r>
          </a:p>
        </p:txBody>
      </p:sp>
    </p:spTree>
    <p:extLst>
      <p:ext uri="{BB962C8B-B14F-4D97-AF65-F5344CB8AC3E}">
        <p14:creationId xmlns:p14="http://schemas.microsoft.com/office/powerpoint/2010/main" val="177741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8021-CCFA-4EE8-A3AB-61CF2B78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use cognitive interviewing?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4F20CC5-E8C7-41A1-A606-CD0F629E61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9278" y="1592074"/>
          <a:ext cx="11673444" cy="4979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B3FA3BE-23A5-4B51-8A86-BF52C47A6647}"/>
              </a:ext>
            </a:extLst>
          </p:cNvPr>
          <p:cNvSpPr txBox="1"/>
          <p:nvPr/>
        </p:nvSpPr>
        <p:spPr>
          <a:xfrm>
            <a:off x="259278" y="2113808"/>
            <a:ext cx="1138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want to make sure our survey questions are…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EF55E0-A275-4837-A9CF-25A6127C0F7C}"/>
              </a:ext>
            </a:extLst>
          </p:cNvPr>
          <p:cNvSpPr txBox="1"/>
          <p:nvPr/>
        </p:nvSpPr>
        <p:spPr>
          <a:xfrm>
            <a:off x="391887" y="4080998"/>
            <a:ext cx="186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Our measures are accurate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DD20B-DF61-4A08-ACB0-E20132E2586F}"/>
              </a:ext>
            </a:extLst>
          </p:cNvPr>
          <p:cNvSpPr txBox="1"/>
          <p:nvPr/>
        </p:nvSpPr>
        <p:spPr>
          <a:xfrm>
            <a:off x="2836224" y="4084750"/>
            <a:ext cx="186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Our measures are consistent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08917-D284-4889-9D9B-6111E277A0B9}"/>
              </a:ext>
            </a:extLst>
          </p:cNvPr>
          <p:cNvSpPr txBox="1"/>
          <p:nvPr/>
        </p:nvSpPr>
        <p:spPr>
          <a:xfrm>
            <a:off x="5163787" y="4080997"/>
            <a:ext cx="1997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Our measures are appropriate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8A577-33FD-4E6F-85F2-15B6CE6712ED}"/>
              </a:ext>
            </a:extLst>
          </p:cNvPr>
          <p:cNvSpPr txBox="1"/>
          <p:nvPr/>
        </p:nvSpPr>
        <p:spPr>
          <a:xfrm>
            <a:off x="7549737" y="4124383"/>
            <a:ext cx="1997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Our measures are balanced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A952F0-5631-4A0A-9447-E9365BC4DD66}"/>
              </a:ext>
            </a:extLst>
          </p:cNvPr>
          <p:cNvSpPr txBox="1"/>
          <p:nvPr/>
        </p:nvSpPr>
        <p:spPr>
          <a:xfrm>
            <a:off x="9836725" y="4124382"/>
            <a:ext cx="209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Missing data is reduced</a:t>
            </a:r>
          </a:p>
        </p:txBody>
      </p:sp>
    </p:spTree>
    <p:extLst>
      <p:ext uri="{BB962C8B-B14F-4D97-AF65-F5344CB8AC3E}">
        <p14:creationId xmlns:p14="http://schemas.microsoft.com/office/powerpoint/2010/main" val="39417159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6000</TotalTime>
  <Words>465</Words>
  <Application>Microsoft Office PowerPoint</Application>
  <PresentationFormat>Widescreen</PresentationFormat>
  <Paragraphs>108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Retrospect</vt:lpstr>
      <vt:lpstr>Office Theme</vt:lpstr>
      <vt:lpstr>Office Theme</vt:lpstr>
      <vt:lpstr>Cognitive Interviewing  Theory </vt:lpstr>
      <vt:lpstr>Overview to section one</vt:lpstr>
      <vt:lpstr>What is cognitive interviewing?</vt:lpstr>
      <vt:lpstr>PowerPoint Presentation</vt:lpstr>
      <vt:lpstr>Why use cognitive interviewing? </vt:lpstr>
      <vt:lpstr>Why use cognitive interviewing? </vt:lpstr>
      <vt:lpstr>Why use cognitive interviewing? </vt:lpstr>
      <vt:lpstr>Why use cognitive interviewing? </vt:lpstr>
      <vt:lpstr>Why use cognitive interviewing? </vt:lpstr>
      <vt:lpstr>What happens in a cognitive interview?</vt:lpstr>
      <vt:lpstr>What happens in a cognitive interview?</vt:lpstr>
      <vt:lpstr>What happens in a cognitive interview?</vt:lpstr>
      <vt:lpstr>What happens in a cognitive interview?</vt:lpstr>
      <vt:lpstr>What happens in a cognitive interview?</vt:lpstr>
      <vt:lpstr>Question and Answer Model </vt:lpstr>
      <vt:lpstr>Now we have learnt about the theory of cognitive testing.  The rest of the course will discuss: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Interviewing theory</dc:title>
  <dc:creator>Olivia Sexton</dc:creator>
  <cp:lastModifiedBy>Gil Dekel</cp:lastModifiedBy>
  <cp:revision>34</cp:revision>
  <dcterms:created xsi:type="dcterms:W3CDTF">2023-04-26T13:47:08Z</dcterms:created>
  <dcterms:modified xsi:type="dcterms:W3CDTF">2023-09-18T09:40:23Z</dcterms:modified>
</cp:coreProperties>
</file>